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/>
    <p:restoredTop sz="94686"/>
  </p:normalViewPr>
  <p:slideViewPr>
    <p:cSldViewPr snapToGrid="0" snapToObjects="1">
      <p:cViewPr varScale="1">
        <p:scale>
          <a:sx n="86" d="100"/>
          <a:sy n="86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F08F5-FF62-9547-A370-5438FEE014CA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EEFDD4-2C2E-3B40-A62D-B972C763BCBC}">
      <dgm:prSet phldrT="[Text]" custT="1"/>
      <dgm:spPr/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Boundary Object</a:t>
          </a:r>
        </a:p>
      </dgm:t>
    </dgm:pt>
    <dgm:pt modelId="{782BE054-49D6-2D47-BD84-9025D79F5889}" type="sibTrans" cxnId="{A7E3A069-37F4-4A40-A2A1-6AE8AA31D960}">
      <dgm:prSet/>
      <dgm:spPr/>
      <dgm:t>
        <a:bodyPr/>
        <a:lstStyle/>
        <a:p>
          <a:endParaRPr lang="en-US"/>
        </a:p>
      </dgm:t>
    </dgm:pt>
    <dgm:pt modelId="{76AA6B4D-49AB-424A-BDA6-EEAF00AD0C42}" type="parTrans" cxnId="{A7E3A069-37F4-4A40-A2A1-6AE8AA31D960}">
      <dgm:prSet/>
      <dgm:spPr/>
      <dgm:t>
        <a:bodyPr/>
        <a:lstStyle/>
        <a:p>
          <a:endParaRPr lang="en-US"/>
        </a:p>
      </dgm:t>
    </dgm:pt>
    <dgm:pt modelId="{F431EA39-58CC-3F4D-ADD3-43594BE0F7B6}">
      <dgm:prSet phldrT="[Text]" custT="1"/>
      <dgm:spPr/>
      <dgm:t>
        <a:bodyPr/>
        <a:lstStyle/>
        <a:p>
          <a:r>
            <a:rPr lang="en-US" sz="2000" dirty="0"/>
            <a:t>Marginal Education Practices</a:t>
          </a:r>
          <a:endParaRPr lang="en-US" sz="2400" b="1" dirty="0"/>
        </a:p>
      </dgm:t>
    </dgm:pt>
    <dgm:pt modelId="{2CE2A728-E129-9046-B1FC-D69A69B52657}" type="parTrans" cxnId="{966324AA-E4DF-1D43-AA18-13C5677D9762}">
      <dgm:prSet/>
      <dgm:spPr/>
      <dgm:t>
        <a:bodyPr/>
        <a:lstStyle/>
        <a:p>
          <a:endParaRPr lang="en-US"/>
        </a:p>
      </dgm:t>
    </dgm:pt>
    <dgm:pt modelId="{40AB66FC-03AD-1C4E-A553-269E52082E68}" type="sibTrans" cxnId="{966324AA-E4DF-1D43-AA18-13C5677D9762}">
      <dgm:prSet/>
      <dgm:spPr/>
      <dgm:t>
        <a:bodyPr/>
        <a:lstStyle/>
        <a:p>
          <a:endParaRPr lang="en-US"/>
        </a:p>
      </dgm:t>
    </dgm:pt>
    <dgm:pt modelId="{22AA3697-4982-8D4F-BCBB-8AA88F1807DF}">
      <dgm:prSet phldrT="[Text]" custT="1"/>
      <dgm:spPr/>
      <dgm:t>
        <a:bodyPr/>
        <a:lstStyle/>
        <a:p>
          <a:r>
            <a:rPr lang="en-US" sz="2000" b="0" dirty="0"/>
            <a:t>Standardized Education Practices</a:t>
          </a:r>
        </a:p>
      </dgm:t>
    </dgm:pt>
    <dgm:pt modelId="{C0730ACC-52D4-BE48-B086-0C06A4A4BCAF}" type="parTrans" cxnId="{35997092-1CC1-334E-BDB6-53744A169FA2}">
      <dgm:prSet/>
      <dgm:spPr/>
      <dgm:t>
        <a:bodyPr/>
        <a:lstStyle/>
        <a:p>
          <a:endParaRPr lang="en-US"/>
        </a:p>
      </dgm:t>
    </dgm:pt>
    <dgm:pt modelId="{DA4BA3EE-BCAA-5543-8C39-97349A147251}" type="sibTrans" cxnId="{35997092-1CC1-334E-BDB6-53744A169FA2}">
      <dgm:prSet/>
      <dgm:spPr/>
      <dgm:t>
        <a:bodyPr/>
        <a:lstStyle/>
        <a:p>
          <a:endParaRPr lang="en-US"/>
        </a:p>
      </dgm:t>
    </dgm:pt>
    <dgm:pt modelId="{26A9C1CC-DD1B-264C-9617-0E69EE340A8F}" type="pres">
      <dgm:prSet presAssocID="{1CCF08F5-FF62-9547-A370-5438FEE014CA}" presName="cycle" presStyleCnt="0">
        <dgm:presLayoutVars>
          <dgm:dir/>
          <dgm:resizeHandles val="exact"/>
        </dgm:presLayoutVars>
      </dgm:prSet>
      <dgm:spPr/>
    </dgm:pt>
    <dgm:pt modelId="{F95041B4-6E00-784F-8D84-E3C6F9B28D26}" type="pres">
      <dgm:prSet presAssocID="{C9EEFDD4-2C2E-3B40-A62D-B972C763BCBC}" presName="dummy" presStyleCnt="0"/>
      <dgm:spPr/>
    </dgm:pt>
    <dgm:pt modelId="{3DE1359A-83DF-B647-B61B-616C7E2DD660}" type="pres">
      <dgm:prSet presAssocID="{C9EEFDD4-2C2E-3B40-A62D-B972C763BCBC}" presName="node" presStyleLbl="revTx" presStyleIdx="0" presStyleCnt="3" custScaleX="203675" custRadScaleRad="109034" custRadScaleInc="26004">
        <dgm:presLayoutVars>
          <dgm:bulletEnabled val="1"/>
        </dgm:presLayoutVars>
      </dgm:prSet>
      <dgm:spPr/>
    </dgm:pt>
    <dgm:pt modelId="{E177E915-40DD-A04C-AA3A-91F8105A98E3}" type="pres">
      <dgm:prSet presAssocID="{782BE054-49D6-2D47-BD84-9025D79F5889}" presName="sibTrans" presStyleLbl="node1" presStyleIdx="0" presStyleCnt="3" custScaleX="100431" custLinFactNeighborX="6057" custLinFactNeighborY="3377"/>
      <dgm:spPr/>
    </dgm:pt>
    <dgm:pt modelId="{B19C7F88-88C9-0643-8BCF-5E2417EE45D8}" type="pres">
      <dgm:prSet presAssocID="{22AA3697-4982-8D4F-BCBB-8AA88F1807DF}" presName="dummy" presStyleCnt="0"/>
      <dgm:spPr/>
    </dgm:pt>
    <dgm:pt modelId="{CA2C8510-9626-6E4B-A924-27C18CF01E68}" type="pres">
      <dgm:prSet presAssocID="{22AA3697-4982-8D4F-BCBB-8AA88F1807DF}" presName="node" presStyleLbl="revTx" presStyleIdx="1" presStyleCnt="3" custScaleX="143969" custRadScaleRad="104105" custRadScaleInc="23725">
        <dgm:presLayoutVars>
          <dgm:bulletEnabled val="1"/>
        </dgm:presLayoutVars>
      </dgm:prSet>
      <dgm:spPr/>
    </dgm:pt>
    <dgm:pt modelId="{3E014CFF-5888-684A-99BA-6F70394F712B}" type="pres">
      <dgm:prSet presAssocID="{DA4BA3EE-BCAA-5543-8C39-97349A147251}" presName="sibTrans" presStyleLbl="node1" presStyleIdx="1" presStyleCnt="3" custScaleX="107443"/>
      <dgm:spPr/>
    </dgm:pt>
    <dgm:pt modelId="{604AE36C-868B-C243-AB3E-AFF1F92A1098}" type="pres">
      <dgm:prSet presAssocID="{F431EA39-58CC-3F4D-ADD3-43594BE0F7B6}" presName="dummy" presStyleCnt="0"/>
      <dgm:spPr/>
    </dgm:pt>
    <dgm:pt modelId="{6A3EE6F7-BDBF-A440-97C9-3B48975977F8}" type="pres">
      <dgm:prSet presAssocID="{F431EA39-58CC-3F4D-ADD3-43594BE0F7B6}" presName="node" presStyleLbl="revTx" presStyleIdx="2" presStyleCnt="3" custRadScaleRad="121331" custRadScaleInc="-15967">
        <dgm:presLayoutVars>
          <dgm:bulletEnabled val="1"/>
        </dgm:presLayoutVars>
      </dgm:prSet>
      <dgm:spPr/>
    </dgm:pt>
    <dgm:pt modelId="{314E9AB0-AF0C-5A46-87D6-7BFCA8A76C6C}" type="pres">
      <dgm:prSet presAssocID="{40AB66FC-03AD-1C4E-A553-269E52082E68}" presName="sibTrans" presStyleLbl="node1" presStyleIdx="2" presStyleCnt="3" custLinFactNeighborX="2582" custLinFactNeighborY="-2887"/>
      <dgm:spPr/>
    </dgm:pt>
  </dgm:ptLst>
  <dgm:cxnLst>
    <dgm:cxn modelId="{39AEE103-87A5-4748-93CF-697353708F4A}" type="presOf" srcId="{40AB66FC-03AD-1C4E-A553-269E52082E68}" destId="{314E9AB0-AF0C-5A46-87D6-7BFCA8A76C6C}" srcOrd="0" destOrd="0" presId="urn:microsoft.com/office/officeart/2005/8/layout/cycle1"/>
    <dgm:cxn modelId="{A7E3A069-37F4-4A40-A2A1-6AE8AA31D960}" srcId="{1CCF08F5-FF62-9547-A370-5438FEE014CA}" destId="{C9EEFDD4-2C2E-3B40-A62D-B972C763BCBC}" srcOrd="0" destOrd="0" parTransId="{76AA6B4D-49AB-424A-BDA6-EEAF00AD0C42}" sibTransId="{782BE054-49D6-2D47-BD84-9025D79F5889}"/>
    <dgm:cxn modelId="{35997092-1CC1-334E-BDB6-53744A169FA2}" srcId="{1CCF08F5-FF62-9547-A370-5438FEE014CA}" destId="{22AA3697-4982-8D4F-BCBB-8AA88F1807DF}" srcOrd="1" destOrd="0" parTransId="{C0730ACC-52D4-BE48-B086-0C06A4A4BCAF}" sibTransId="{DA4BA3EE-BCAA-5543-8C39-97349A147251}"/>
    <dgm:cxn modelId="{191BC592-7675-D145-8D5B-C89082AA72D0}" type="presOf" srcId="{C9EEFDD4-2C2E-3B40-A62D-B972C763BCBC}" destId="{3DE1359A-83DF-B647-B61B-616C7E2DD660}" srcOrd="0" destOrd="0" presId="urn:microsoft.com/office/officeart/2005/8/layout/cycle1"/>
    <dgm:cxn modelId="{966324AA-E4DF-1D43-AA18-13C5677D9762}" srcId="{1CCF08F5-FF62-9547-A370-5438FEE014CA}" destId="{F431EA39-58CC-3F4D-ADD3-43594BE0F7B6}" srcOrd="2" destOrd="0" parTransId="{2CE2A728-E129-9046-B1FC-D69A69B52657}" sibTransId="{40AB66FC-03AD-1C4E-A553-269E52082E68}"/>
    <dgm:cxn modelId="{6FF886CF-432D-3847-B438-CB5D89BA4463}" type="presOf" srcId="{782BE054-49D6-2D47-BD84-9025D79F5889}" destId="{E177E915-40DD-A04C-AA3A-91F8105A98E3}" srcOrd="0" destOrd="0" presId="urn:microsoft.com/office/officeart/2005/8/layout/cycle1"/>
    <dgm:cxn modelId="{0BA461E0-3BA7-D740-BE24-F6304A20AA3E}" type="presOf" srcId="{1CCF08F5-FF62-9547-A370-5438FEE014CA}" destId="{26A9C1CC-DD1B-264C-9617-0E69EE340A8F}" srcOrd="0" destOrd="0" presId="urn:microsoft.com/office/officeart/2005/8/layout/cycle1"/>
    <dgm:cxn modelId="{15BE0CE1-320C-EF4C-952C-8A5F4271B13D}" type="presOf" srcId="{DA4BA3EE-BCAA-5543-8C39-97349A147251}" destId="{3E014CFF-5888-684A-99BA-6F70394F712B}" srcOrd="0" destOrd="0" presId="urn:microsoft.com/office/officeart/2005/8/layout/cycle1"/>
    <dgm:cxn modelId="{B0E80FF7-CEED-0F44-AD36-F6C52227305E}" type="presOf" srcId="{F431EA39-58CC-3F4D-ADD3-43594BE0F7B6}" destId="{6A3EE6F7-BDBF-A440-97C9-3B48975977F8}" srcOrd="0" destOrd="0" presId="urn:microsoft.com/office/officeart/2005/8/layout/cycle1"/>
    <dgm:cxn modelId="{AF7B3BFE-3496-114B-ABC6-4466BBAD2A16}" type="presOf" srcId="{22AA3697-4982-8D4F-BCBB-8AA88F1807DF}" destId="{CA2C8510-9626-6E4B-A924-27C18CF01E68}" srcOrd="0" destOrd="0" presId="urn:microsoft.com/office/officeart/2005/8/layout/cycle1"/>
    <dgm:cxn modelId="{D680C641-2CAA-FC43-B45A-3F4225ED3669}" type="presParOf" srcId="{26A9C1CC-DD1B-264C-9617-0E69EE340A8F}" destId="{F95041B4-6E00-784F-8D84-E3C6F9B28D26}" srcOrd="0" destOrd="0" presId="urn:microsoft.com/office/officeart/2005/8/layout/cycle1"/>
    <dgm:cxn modelId="{4626E8B1-EE76-234A-B833-41DA81FD8ABA}" type="presParOf" srcId="{26A9C1CC-DD1B-264C-9617-0E69EE340A8F}" destId="{3DE1359A-83DF-B647-B61B-616C7E2DD660}" srcOrd="1" destOrd="0" presId="urn:microsoft.com/office/officeart/2005/8/layout/cycle1"/>
    <dgm:cxn modelId="{F60A40A8-74C8-5842-9B01-5AA9941974CE}" type="presParOf" srcId="{26A9C1CC-DD1B-264C-9617-0E69EE340A8F}" destId="{E177E915-40DD-A04C-AA3A-91F8105A98E3}" srcOrd="2" destOrd="0" presId="urn:microsoft.com/office/officeart/2005/8/layout/cycle1"/>
    <dgm:cxn modelId="{EA256CB0-2D07-854C-8A3B-85F1C24BF6D6}" type="presParOf" srcId="{26A9C1CC-DD1B-264C-9617-0E69EE340A8F}" destId="{B19C7F88-88C9-0643-8BCF-5E2417EE45D8}" srcOrd="3" destOrd="0" presId="urn:microsoft.com/office/officeart/2005/8/layout/cycle1"/>
    <dgm:cxn modelId="{CE841BEA-10D0-5E4C-A086-A084965A0484}" type="presParOf" srcId="{26A9C1CC-DD1B-264C-9617-0E69EE340A8F}" destId="{CA2C8510-9626-6E4B-A924-27C18CF01E68}" srcOrd="4" destOrd="0" presId="urn:microsoft.com/office/officeart/2005/8/layout/cycle1"/>
    <dgm:cxn modelId="{01B27274-BCA7-3E45-A64C-1F0ADFC86DDE}" type="presParOf" srcId="{26A9C1CC-DD1B-264C-9617-0E69EE340A8F}" destId="{3E014CFF-5888-684A-99BA-6F70394F712B}" srcOrd="5" destOrd="0" presId="urn:microsoft.com/office/officeart/2005/8/layout/cycle1"/>
    <dgm:cxn modelId="{5D9378DB-79E2-4143-9FAD-43E2025C29EF}" type="presParOf" srcId="{26A9C1CC-DD1B-264C-9617-0E69EE340A8F}" destId="{604AE36C-868B-C243-AB3E-AFF1F92A1098}" srcOrd="6" destOrd="0" presId="urn:microsoft.com/office/officeart/2005/8/layout/cycle1"/>
    <dgm:cxn modelId="{0FB7D553-EC1F-6C43-A91C-5EB7382EF758}" type="presParOf" srcId="{26A9C1CC-DD1B-264C-9617-0E69EE340A8F}" destId="{6A3EE6F7-BDBF-A440-97C9-3B48975977F8}" srcOrd="7" destOrd="0" presId="urn:microsoft.com/office/officeart/2005/8/layout/cycle1"/>
    <dgm:cxn modelId="{10E25842-3B66-094D-8AEF-2899302F71CE}" type="presParOf" srcId="{26A9C1CC-DD1B-264C-9617-0E69EE340A8F}" destId="{314E9AB0-AF0C-5A46-87D6-7BFCA8A76C6C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1359A-83DF-B647-B61B-616C7E2DD660}">
      <dsp:nvSpPr>
        <dsp:cNvPr id="0" name=""/>
        <dsp:cNvSpPr/>
      </dsp:nvSpPr>
      <dsp:spPr>
        <a:xfrm>
          <a:off x="1380886" y="376514"/>
          <a:ext cx="2346431" cy="115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accent1">
                  <a:lumMod val="75000"/>
                </a:schemeClr>
              </a:solidFill>
            </a:rPr>
            <a:t>Boundary Object</a:t>
          </a:r>
        </a:p>
      </dsp:txBody>
      <dsp:txXfrm>
        <a:off x="1380886" y="376514"/>
        <a:ext cx="2346431" cy="1152047"/>
      </dsp:txXfrm>
    </dsp:sp>
    <dsp:sp modelId="{E177E915-40DD-A04C-AA3A-91F8105A98E3}">
      <dsp:nvSpPr>
        <dsp:cNvPr id="0" name=""/>
        <dsp:cNvSpPr/>
      </dsp:nvSpPr>
      <dsp:spPr>
        <a:xfrm>
          <a:off x="306277" y="154984"/>
          <a:ext cx="2734950" cy="2723213"/>
        </a:xfrm>
        <a:prstGeom prst="circularArrow">
          <a:avLst>
            <a:gd name="adj1" fmla="val 8249"/>
            <a:gd name="adj2" fmla="val 576199"/>
            <a:gd name="adj3" fmla="val 2523638"/>
            <a:gd name="adj4" fmla="val 319977"/>
            <a:gd name="adj5" fmla="val 96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C8510-9626-6E4B-A924-27C18CF01E68}">
      <dsp:nvSpPr>
        <dsp:cNvPr id="0" name=""/>
        <dsp:cNvSpPr/>
      </dsp:nvSpPr>
      <dsp:spPr>
        <a:xfrm>
          <a:off x="543829" y="1905061"/>
          <a:ext cx="1658590" cy="115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Standardized Education Practices</a:t>
          </a:r>
        </a:p>
      </dsp:txBody>
      <dsp:txXfrm>
        <a:off x="543829" y="1905061"/>
        <a:ext cx="1658590" cy="1152047"/>
      </dsp:txXfrm>
    </dsp:sp>
    <dsp:sp modelId="{3E014CFF-5888-684A-99BA-6F70394F712B}">
      <dsp:nvSpPr>
        <dsp:cNvPr id="0" name=""/>
        <dsp:cNvSpPr/>
      </dsp:nvSpPr>
      <dsp:spPr>
        <a:xfrm>
          <a:off x="92215" y="18809"/>
          <a:ext cx="2925902" cy="2723213"/>
        </a:xfrm>
        <a:prstGeom prst="circularArrow">
          <a:avLst>
            <a:gd name="adj1" fmla="val 8249"/>
            <a:gd name="adj2" fmla="val 576199"/>
            <a:gd name="adj3" fmla="val 10181845"/>
            <a:gd name="adj4" fmla="val 9121166"/>
            <a:gd name="adj5" fmla="val 96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EE6F7-BDBF-A440-97C9-3B48975977F8}">
      <dsp:nvSpPr>
        <dsp:cNvPr id="0" name=""/>
        <dsp:cNvSpPr/>
      </dsp:nvSpPr>
      <dsp:spPr>
        <a:xfrm>
          <a:off x="0" y="242017"/>
          <a:ext cx="1152047" cy="115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Marginal Education Practices</a:t>
          </a:r>
          <a:endParaRPr lang="en-US" sz="2400" b="1" kern="1200" dirty="0"/>
        </a:p>
      </dsp:txBody>
      <dsp:txXfrm>
        <a:off x="0" y="242017"/>
        <a:ext cx="1152047" cy="1152047"/>
      </dsp:txXfrm>
    </dsp:sp>
    <dsp:sp modelId="{314E9AB0-AF0C-5A46-87D6-7BFCA8A76C6C}">
      <dsp:nvSpPr>
        <dsp:cNvPr id="0" name=""/>
        <dsp:cNvSpPr/>
      </dsp:nvSpPr>
      <dsp:spPr>
        <a:xfrm>
          <a:off x="195438" y="-61966"/>
          <a:ext cx="2723213" cy="2723213"/>
        </a:xfrm>
        <a:prstGeom prst="circularArrow">
          <a:avLst>
            <a:gd name="adj1" fmla="val 8249"/>
            <a:gd name="adj2" fmla="val 576199"/>
            <a:gd name="adj3" fmla="val 17206922"/>
            <a:gd name="adj4" fmla="val 15155077"/>
            <a:gd name="adj5" fmla="val 962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5BAE4-42DD-6541-A514-166EBEA03D7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DC08F-09E8-F24C-A5AC-DE287CB2B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DC08F-09E8-F24C-A5AC-DE287CB2BD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9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F1C1-F65A-E54B-BE44-4012A4551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C0BE5-BF0E-C048-A18C-AC89DECFC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ACFE5-9763-7E47-90BE-453DF846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A1B80-5198-8043-BF92-7ED7A10B6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EED13-8013-494E-B6A4-842B30A0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8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2378-C59D-A94B-AAB4-3DA3F3FE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D050D-E3F0-274E-A1BA-03D2E2B6F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22AAD-094C-E940-892F-F0559611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806F0-FAB5-AF4B-A627-58793930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08471-D88D-6A42-A01C-94682E8E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68B52-E35B-C446-8BD9-1CF1AA405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5BF91-A539-7442-BD06-5C2D121A1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54E9F-E528-114A-AC0D-A4A1931A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FAF4-1656-9D4D-AEE3-91890A66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1007-5A9A-6C41-BAC7-F04EC82A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3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8D0F-0D1E-324E-987D-EF6F061E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62BBB-C50F-7E47-8E11-11AB0754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75AA1-6F32-C344-AA50-84BE2EFB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5D85C-69A0-7440-94C4-B43FCF86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6B3CC-0325-F34D-A573-6E7481CA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4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CA56-E50C-D54E-AD95-CBE67A5D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1FFF5-B17E-DA4D-B49A-A35F1C34F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1591E-AC7D-0748-8C8C-20D09461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0D2C-874C-9A43-B40E-B7B444F6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3D9B-A76A-F541-B3BF-DB315C32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6C86-9B0F-0F40-846D-A2E87D16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6021-0DDF-E54F-940A-C995A7994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75898-8A43-7C4D-B45E-AA42C13D8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06905-09D3-4947-94A2-C4C1D8877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33411-2266-E347-83FC-9BBF7C6C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BE69F-8954-FC43-98DF-56CE096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6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ABBB-20C5-3141-8D63-ECCEE87F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E386A-44BE-3347-8CF8-D0D4F4687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A1D79-5D2C-0F44-8E0D-3C39340C6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E5608-28AE-394D-8270-385BC9503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E1D57-27DD-554E-9D88-2DD0A891A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58FB7-33A6-D946-A760-998E76FA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FDE3D-693A-2A4F-87C5-E44B2FDC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F3447-5598-6C40-A285-86B6A43E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5F88-FCA8-5A46-9C03-B83BF140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446CA-062B-8043-B5FC-3185CD91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578B8-1872-5042-BCAB-50D88029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31DB6-BBA3-8846-B307-CE41BCCA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5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BDA02-31C3-D442-8C6A-03354658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09ACE-D30B-1043-AF8D-E4649652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2CEBA-FDC3-F44C-AEF4-17A1184F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1E37-E984-754D-97AA-A10B7A86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4C786-39F8-A146-8027-1673B32A7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F1FCE-2777-EA4B-B8CC-F5F76B775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4FD71-78F1-1B4E-A5FD-76AA2629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973F3-682A-7A49-BDED-520C13CD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1F331-71CA-AC4A-B74C-7293ECD9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8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BD4B-B17C-034F-A60B-A4457AD2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64AA3-1500-944F-9E6C-D60426FBB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9CA54-6678-5C4E-AD5D-C9260CA0F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6D80A-443B-FE4A-90B9-19C7DA12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BA74D-04B9-A044-BAB0-DFEAE662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C3119-9A81-3042-B559-3E903FA6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2CD42-5C9F-1F4A-B76A-C6FA8C9E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E493-8E89-C845-9BB5-8441947B4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9646-1DDD-7241-8B5D-1D539E8E3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BE5B2-E58E-8143-B92C-89B4C88FB376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58D5F-E4EE-E24E-B460-8B7624DE8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0FFD9-AE41-AA4F-B71B-BBC77D20A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239A-68EC-684A-9998-D1F5DDC1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untain clipart black and white - Clip Art Library">
            <a:extLst>
              <a:ext uri="{FF2B5EF4-FFF2-40B4-BE49-F238E27FC236}">
                <a16:creationId xmlns:a16="http://schemas.microsoft.com/office/drawing/2014/main" id="{33379934-5942-BA40-812D-ABF9307B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99" y="4325096"/>
            <a:ext cx="3886824" cy="21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choolhouse Clip Art ">
            <a:extLst>
              <a:ext uri="{FF2B5EF4-FFF2-40B4-BE49-F238E27FC236}">
                <a16:creationId xmlns:a16="http://schemas.microsoft.com/office/drawing/2014/main" id="{9E510E0E-FB4D-D740-BA7C-01DF3B44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0" y="-30115"/>
            <a:ext cx="2570813" cy="257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CD4AC2-95C0-434A-B4C3-C729A49AEBAE}"/>
              </a:ext>
            </a:extLst>
          </p:cNvPr>
          <p:cNvSpPr txBox="1"/>
          <p:nvPr/>
        </p:nvSpPr>
        <p:spPr>
          <a:xfrm>
            <a:off x="3349326" y="1358291"/>
            <a:ext cx="3156185" cy="2585323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WHERE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LEARNING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OCCURS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5BE99-6705-3140-B77E-6D5D469F62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91673" y="4624561"/>
            <a:ext cx="4919250" cy="1962372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89E5B3F2-7C7E-554B-A709-2F1628D8574F}"/>
              </a:ext>
            </a:extLst>
          </p:cNvPr>
          <p:cNvSpPr/>
          <p:nvPr/>
        </p:nvSpPr>
        <p:spPr>
          <a:xfrm>
            <a:off x="1415425" y="2794933"/>
            <a:ext cx="484632" cy="96901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C1A4D09-D188-814D-9A1B-2C18A823CB13}"/>
              </a:ext>
            </a:extLst>
          </p:cNvPr>
          <p:cNvSpPr/>
          <p:nvPr/>
        </p:nvSpPr>
        <p:spPr>
          <a:xfrm>
            <a:off x="5297057" y="4947171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17732C-E6D4-B24B-B54A-71E6DD8EFDC1}"/>
              </a:ext>
            </a:extLst>
          </p:cNvPr>
          <p:cNvSpPr txBox="1"/>
          <p:nvPr/>
        </p:nvSpPr>
        <p:spPr>
          <a:xfrm>
            <a:off x="121014" y="6533638"/>
            <a:ext cx="363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Entangled Inhabitance (Ingold, 2008)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09B75-A4EC-1940-85A9-2F6088C1AD48}"/>
              </a:ext>
            </a:extLst>
          </p:cNvPr>
          <p:cNvSpPr txBox="1"/>
          <p:nvPr/>
        </p:nvSpPr>
        <p:spPr>
          <a:xfrm>
            <a:off x="4015457" y="6532549"/>
            <a:ext cx="834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Legitimate Peripheral Participation through Situated Learning (Lave and Wenger, 1998)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66ABADA-B03A-8D4A-965E-587C95601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586861"/>
              </p:ext>
            </p:extLst>
          </p:nvPr>
        </p:nvGraphicFramePr>
        <p:xfrm>
          <a:off x="6478780" y="864625"/>
          <a:ext cx="3727318" cy="305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9AC89E6-8C33-9F42-AA94-5A042A38B19A}"/>
              </a:ext>
            </a:extLst>
          </p:cNvPr>
          <p:cNvSpPr txBox="1"/>
          <p:nvPr/>
        </p:nvSpPr>
        <p:spPr>
          <a:xfrm>
            <a:off x="5644824" y="399940"/>
            <a:ext cx="179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Boundary Object </a:t>
            </a:r>
          </a:p>
          <a:p>
            <a:pPr algn="ctr"/>
            <a:r>
              <a:rPr lang="en-US" i="1" dirty="0"/>
              <a:t>(Star, 2010)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099A5-94B1-1647-B108-ABA87D1EC044}"/>
              </a:ext>
            </a:extLst>
          </p:cNvPr>
          <p:cNvSpPr txBox="1"/>
          <p:nvPr/>
        </p:nvSpPr>
        <p:spPr>
          <a:xfrm>
            <a:off x="7873189" y="76500"/>
            <a:ext cx="4318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7030A0"/>
                </a:solidFill>
              </a:rPr>
              <a:t>Three Emergent Themes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86246-CAB3-4542-8331-56C2D0018CE2}"/>
              </a:ext>
            </a:extLst>
          </p:cNvPr>
          <p:cNvSpPr txBox="1"/>
          <p:nvPr/>
        </p:nvSpPr>
        <p:spPr>
          <a:xfrm>
            <a:off x="9900398" y="732240"/>
            <a:ext cx="2362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1) Outdoors as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Experience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AAE11-CB9E-EE41-82FC-1FEC49AC3B55}"/>
              </a:ext>
            </a:extLst>
          </p:cNvPr>
          <p:cNvSpPr txBox="1"/>
          <p:nvPr/>
        </p:nvSpPr>
        <p:spPr>
          <a:xfrm>
            <a:off x="9900398" y="2003268"/>
            <a:ext cx="2362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2) Outdoors as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Concept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A82C6-F213-CA46-A178-EC38E3C8B8CC}"/>
              </a:ext>
            </a:extLst>
          </p:cNvPr>
          <p:cNvSpPr txBox="1"/>
          <p:nvPr/>
        </p:nvSpPr>
        <p:spPr>
          <a:xfrm>
            <a:off x="9836019" y="3586199"/>
            <a:ext cx="2362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3) Outdoors as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Time &amp; Place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14F610B7-DF97-D748-AA96-858DEF0B8428}"/>
              </a:ext>
            </a:extLst>
          </p:cNvPr>
          <p:cNvCxnSpPr>
            <a:cxnSpLocks/>
          </p:cNvCxnSpPr>
          <p:nvPr/>
        </p:nvCxnSpPr>
        <p:spPr>
          <a:xfrm flipV="1">
            <a:off x="9248931" y="988986"/>
            <a:ext cx="651467" cy="419887"/>
          </a:xfrm>
          <a:prstGeom prst="curvedConnector3">
            <a:avLst>
              <a:gd name="adj1" fmla="val 50000"/>
            </a:avLst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791870E3-DE09-154B-8556-CB4A4D1088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26337" y="2258648"/>
            <a:ext cx="337976" cy="305479"/>
          </a:xfrm>
          <a:prstGeom prst="curvedConnector2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FE03F55F-119D-C243-9547-C0B11E648412}"/>
              </a:ext>
            </a:extLst>
          </p:cNvPr>
          <p:cNvCxnSpPr>
            <a:cxnSpLocks/>
            <a:endCxn id="15" idx="1"/>
          </p:cNvCxnSpPr>
          <p:nvPr/>
        </p:nvCxnSpPr>
        <p:spPr>
          <a:xfrm rot="16200000" flipH="1">
            <a:off x="8734185" y="2961419"/>
            <a:ext cx="1752200" cy="451467"/>
          </a:xfrm>
          <a:prstGeom prst="curvedConnector2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3E6ED77-CF61-EB4D-AD75-4B75A5225B8A}"/>
              </a:ext>
            </a:extLst>
          </p:cNvPr>
          <p:cNvSpPr txBox="1"/>
          <p:nvPr/>
        </p:nvSpPr>
        <p:spPr>
          <a:xfrm>
            <a:off x="45943" y="3145586"/>
            <a:ext cx="105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Economy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BB12EE-E55B-9D4E-AB95-D24BFAB40E30}"/>
              </a:ext>
            </a:extLst>
          </p:cNvPr>
          <p:cNvSpPr txBox="1"/>
          <p:nvPr/>
        </p:nvSpPr>
        <p:spPr>
          <a:xfrm>
            <a:off x="82205" y="13392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Curriculum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5F0792-7B44-2544-ABDD-B1082E2188A0}"/>
              </a:ext>
            </a:extLst>
          </p:cNvPr>
          <p:cNvSpPr txBox="1"/>
          <p:nvPr/>
        </p:nvSpPr>
        <p:spPr>
          <a:xfrm>
            <a:off x="2780391" y="140745"/>
            <a:ext cx="110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Pedagogy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528DD-BB7C-3949-8EB8-1B7DBB60BC72}"/>
              </a:ext>
            </a:extLst>
          </p:cNvPr>
          <p:cNvSpPr txBox="1"/>
          <p:nvPr/>
        </p:nvSpPr>
        <p:spPr>
          <a:xfrm>
            <a:off x="1970754" y="2794931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Performance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940465-0D2B-9D46-84A6-83E049C4BF8D}"/>
              </a:ext>
            </a:extLst>
          </p:cNvPr>
          <p:cNvSpPr txBox="1"/>
          <p:nvPr/>
        </p:nvSpPr>
        <p:spPr>
          <a:xfrm>
            <a:off x="106698" y="4893063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Newcomer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EF7937-F9B6-A94C-AD0C-D87EDC2891DC}"/>
              </a:ext>
            </a:extLst>
          </p:cNvPr>
          <p:cNvSpPr txBox="1"/>
          <p:nvPr/>
        </p:nvSpPr>
        <p:spPr>
          <a:xfrm>
            <a:off x="4015457" y="4820155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Seasoned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9AD79DA-C1CE-194E-94E2-EF00B31872CF}"/>
              </a:ext>
            </a:extLst>
          </p:cNvPr>
          <p:cNvCxnSpPr>
            <a:stCxn id="30" idx="2"/>
          </p:cNvCxnSpPr>
          <p:nvPr/>
        </p:nvCxnSpPr>
        <p:spPr>
          <a:xfrm rot="16200000" flipH="1">
            <a:off x="703113" y="500465"/>
            <a:ext cx="563837" cy="56941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8EB74FF5-E84B-9F43-B4FE-6FE0ED45F7BA}"/>
              </a:ext>
            </a:extLst>
          </p:cNvPr>
          <p:cNvCxnSpPr/>
          <p:nvPr/>
        </p:nvCxnSpPr>
        <p:spPr>
          <a:xfrm rot="10800000" flipV="1">
            <a:off x="2430643" y="437693"/>
            <a:ext cx="763357" cy="67204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253E797-1DF1-6940-A8CE-C75E2EDC7BF0}"/>
              </a:ext>
            </a:extLst>
          </p:cNvPr>
          <p:cNvCxnSpPr>
            <a:cxnSpLocks/>
          </p:cNvCxnSpPr>
          <p:nvPr/>
        </p:nvCxnSpPr>
        <p:spPr>
          <a:xfrm rot="5400000">
            <a:off x="444116" y="2443618"/>
            <a:ext cx="680678" cy="64038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80B29A0D-3CD0-BC48-9CDF-546730F73979}"/>
              </a:ext>
            </a:extLst>
          </p:cNvPr>
          <p:cNvCxnSpPr/>
          <p:nvPr/>
        </p:nvCxnSpPr>
        <p:spPr>
          <a:xfrm rot="16200000" flipH="1">
            <a:off x="2509320" y="2372198"/>
            <a:ext cx="438197" cy="41360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9F0B267-F580-604D-90B4-FC0D40FDDC6B}"/>
              </a:ext>
            </a:extLst>
          </p:cNvPr>
          <p:cNvSpPr txBox="1"/>
          <p:nvPr/>
        </p:nvSpPr>
        <p:spPr>
          <a:xfrm>
            <a:off x="459943" y="3921404"/>
            <a:ext cx="3108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Useful Learning ?</a:t>
            </a:r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8D6B656C-145D-DC43-82C1-E567FE406D08}"/>
              </a:ext>
            </a:extLst>
          </p:cNvPr>
          <p:cNvSpPr/>
          <p:nvPr/>
        </p:nvSpPr>
        <p:spPr>
          <a:xfrm>
            <a:off x="7536640" y="3779883"/>
            <a:ext cx="484632" cy="47705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65DF1C-8469-FB4E-90DC-E1E5610BFE4A}"/>
              </a:ext>
            </a:extLst>
          </p:cNvPr>
          <p:cNvSpPr txBox="1"/>
          <p:nvPr/>
        </p:nvSpPr>
        <p:spPr>
          <a:xfrm>
            <a:off x="10348423" y="4738639"/>
            <a:ext cx="184357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By: Banack, H &amp;</a:t>
            </a:r>
          </a:p>
          <a:p>
            <a:pPr algn="ctr"/>
            <a:r>
              <a:rPr lang="en-US" sz="2000" b="1" dirty="0" err="1"/>
              <a:t>Tembrevilla</a:t>
            </a:r>
            <a:r>
              <a:rPr lang="en-US" sz="2000" b="1" dirty="0"/>
              <a:t>, G.</a:t>
            </a:r>
          </a:p>
        </p:txBody>
      </p:sp>
    </p:spTree>
    <p:extLst>
      <p:ext uri="{BB962C8B-B14F-4D97-AF65-F5344CB8AC3E}">
        <p14:creationId xmlns:p14="http://schemas.microsoft.com/office/powerpoint/2010/main" val="3968788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12819</TotalTime>
  <Words>78</Words>
  <Application>Microsoft Macintosh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Hartley Banack</dc:creator>
  <cp:lastModifiedBy>Hartley Banack</cp:lastModifiedBy>
  <cp:revision>23</cp:revision>
  <dcterms:created xsi:type="dcterms:W3CDTF">2020-10-11T02:32:51Z</dcterms:created>
  <dcterms:modified xsi:type="dcterms:W3CDTF">2020-10-20T00:12:16Z</dcterms:modified>
</cp:coreProperties>
</file>