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2" r:id="rId2"/>
  </p:sldIdLst>
  <p:sldSz cx="43891200" cy="32918400"/>
  <p:notesSz cx="6858000" cy="9144000"/>
  <p:defaultTextStyle>
    <a:defPPr>
      <a:defRPr lang="en-US"/>
    </a:defPPr>
    <a:lvl1pPr algn="l" defTabSz="2193925" rtl="0" fontAlgn="base">
      <a:spcBef>
        <a:spcPct val="0"/>
      </a:spcBef>
      <a:spcAft>
        <a:spcPct val="0"/>
      </a:spcAft>
      <a:defRPr sz="8700" kern="1200">
        <a:solidFill>
          <a:schemeClr val="tx1"/>
        </a:solidFill>
        <a:latin typeface="Calibri" panose="020F0502020204030204" pitchFamily="34" charset="0"/>
        <a:ea typeface="MS PGothic" panose="020B0600070205080204" pitchFamily="34" charset="-128"/>
        <a:cs typeface="+mn-cs"/>
      </a:defRPr>
    </a:lvl1pPr>
    <a:lvl2pPr marL="2193925" indent="-1736725" algn="l" defTabSz="2193925" rtl="0" fontAlgn="base">
      <a:spcBef>
        <a:spcPct val="0"/>
      </a:spcBef>
      <a:spcAft>
        <a:spcPct val="0"/>
      </a:spcAft>
      <a:defRPr sz="8700" kern="1200">
        <a:solidFill>
          <a:schemeClr val="tx1"/>
        </a:solidFill>
        <a:latin typeface="Calibri" panose="020F0502020204030204" pitchFamily="34" charset="0"/>
        <a:ea typeface="MS PGothic" panose="020B0600070205080204" pitchFamily="34" charset="-128"/>
        <a:cs typeface="+mn-cs"/>
      </a:defRPr>
    </a:lvl2pPr>
    <a:lvl3pPr marL="4387850" indent="-3473450" algn="l" defTabSz="2193925" rtl="0" fontAlgn="base">
      <a:spcBef>
        <a:spcPct val="0"/>
      </a:spcBef>
      <a:spcAft>
        <a:spcPct val="0"/>
      </a:spcAft>
      <a:defRPr sz="8700" kern="1200">
        <a:solidFill>
          <a:schemeClr val="tx1"/>
        </a:solidFill>
        <a:latin typeface="Calibri" panose="020F0502020204030204" pitchFamily="34" charset="0"/>
        <a:ea typeface="MS PGothic" panose="020B0600070205080204" pitchFamily="34" charset="-128"/>
        <a:cs typeface="+mn-cs"/>
      </a:defRPr>
    </a:lvl3pPr>
    <a:lvl4pPr marL="6583363" indent="-5211763" algn="l" defTabSz="2193925" rtl="0" fontAlgn="base">
      <a:spcBef>
        <a:spcPct val="0"/>
      </a:spcBef>
      <a:spcAft>
        <a:spcPct val="0"/>
      </a:spcAft>
      <a:defRPr sz="8700" kern="1200">
        <a:solidFill>
          <a:schemeClr val="tx1"/>
        </a:solidFill>
        <a:latin typeface="Calibri" panose="020F0502020204030204" pitchFamily="34" charset="0"/>
        <a:ea typeface="MS PGothic" panose="020B0600070205080204" pitchFamily="34" charset="-128"/>
        <a:cs typeface="+mn-cs"/>
      </a:defRPr>
    </a:lvl4pPr>
    <a:lvl5pPr marL="8777288" indent="-6948488" algn="l" defTabSz="2193925" rtl="0" fontAlgn="base">
      <a:spcBef>
        <a:spcPct val="0"/>
      </a:spcBef>
      <a:spcAft>
        <a:spcPct val="0"/>
      </a:spcAft>
      <a:defRPr sz="87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87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87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87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87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Allison" initials="KA" lastIdx="2" clrIdx="0">
    <p:extLst>
      <p:ext uri="{19B8F6BF-5375-455C-9EA6-DF929625EA0E}">
        <p15:presenceInfo xmlns:p15="http://schemas.microsoft.com/office/powerpoint/2012/main" userId="bc32e36c626cda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1"/>
    <a:srgbClr val="6EC4E8"/>
    <a:srgbClr val="000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07E44-9E15-4DBD-A195-3E1DE1519EC9}" v="1" dt="2020-10-15T02:51:07.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5" d="100"/>
          <a:sy n="25" d="100"/>
        </p:scale>
        <p:origin x="1281" y="42"/>
      </p:cViewPr>
      <p:guideLst>
        <p:guide orient="horz" pos="10368"/>
        <p:guide pos="138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Allison" userId="bc32e36c626cda24" providerId="LiveId" clId="{F8407E44-9E15-4DBD-A195-3E1DE1519EC9}"/>
    <pc:docChg chg="custSel modSld">
      <pc:chgData name="Kelly Allison" userId="bc32e36c626cda24" providerId="LiveId" clId="{F8407E44-9E15-4DBD-A195-3E1DE1519EC9}" dt="2020-10-15T02:51:28.362" v="7" actId="14100"/>
      <pc:docMkLst>
        <pc:docMk/>
      </pc:docMkLst>
      <pc:sldChg chg="addSp delSp modSp mod">
        <pc:chgData name="Kelly Allison" userId="bc32e36c626cda24" providerId="LiveId" clId="{F8407E44-9E15-4DBD-A195-3E1DE1519EC9}" dt="2020-10-15T02:51:28.362" v="7" actId="14100"/>
        <pc:sldMkLst>
          <pc:docMk/>
          <pc:sldMk cId="0" sldId="262"/>
        </pc:sldMkLst>
        <pc:picChg chg="del mod">
          <ac:chgData name="Kelly Allison" userId="bc32e36c626cda24" providerId="LiveId" clId="{F8407E44-9E15-4DBD-A195-3E1DE1519EC9}" dt="2020-10-15T02:50:53.858" v="2" actId="478"/>
          <ac:picMkLst>
            <pc:docMk/>
            <pc:sldMk cId="0" sldId="262"/>
            <ac:picMk id="29" creationId="{EE065E45-FAD0-4B93-A89D-6387744850B9}"/>
          </ac:picMkLst>
        </pc:picChg>
        <pc:picChg chg="add mod">
          <ac:chgData name="Kelly Allison" userId="bc32e36c626cda24" providerId="LiveId" clId="{F8407E44-9E15-4DBD-A195-3E1DE1519EC9}" dt="2020-10-15T02:51:28.362" v="7" actId="14100"/>
          <ac:picMkLst>
            <pc:docMk/>
            <pc:sldMk cId="0" sldId="262"/>
            <ac:picMk id="30" creationId="{3A660DC1-C6C8-4DC9-85E0-6554D187A06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CA" sz="2400" dirty="0"/>
              <a:t>Written Feedback More Useful than Verbal Feedback</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Written More Useful than Verbal Feedback</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FFD-4D53-96B3-385C84A12AF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FFD-4D53-96B3-385C84A12AF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FFD-4D53-96B3-385C84A12AF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Agree</c:v>
                </c:pt>
                <c:pt idx="1">
                  <c:v>Neutral</c:v>
                </c:pt>
                <c:pt idx="2">
                  <c:v>Disagree</c:v>
                </c:pt>
              </c:strCache>
            </c:strRef>
          </c:cat>
          <c:val>
            <c:numRef>
              <c:f>Sheet1!$B$2:$B$4</c:f>
              <c:numCache>
                <c:formatCode>0.00%</c:formatCode>
                <c:ptCount val="3"/>
                <c:pt idx="0">
                  <c:v>0.49740000000000001</c:v>
                </c:pt>
                <c:pt idx="1">
                  <c:v>0.37040000000000001</c:v>
                </c:pt>
                <c:pt idx="2">
                  <c:v>0.22220000000000001</c:v>
                </c:pt>
              </c:numCache>
            </c:numRef>
          </c:val>
          <c:extLst>
            <c:ext xmlns:c16="http://schemas.microsoft.com/office/drawing/2014/chart" uri="{C3380CC4-5D6E-409C-BE32-E72D297353CC}">
              <c16:uniqueId val="{00000006-4FFD-4D53-96B3-385C84A12AF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ayout>
        <c:manualLayout>
          <c:xMode val="edge"/>
          <c:yMode val="edge"/>
          <c:x val="0.75617464367019538"/>
          <c:y val="0.49000355835449366"/>
          <c:w val="0.15810182467635653"/>
          <c:h val="0.499511464280874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52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rot="0" anchor="ctr"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EFD5AA-8927-4C55-A453-0512D422DF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14"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3B4090B-7002-4F18-A954-5DCC6D7109C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B1925CA-AC3C-4293-B7AC-06BB699AEBE9}" type="datetimeFigureOut">
              <a:rPr lang="en-US" altLang="en-US"/>
              <a:pPr/>
              <a:t>10/14/2020</a:t>
            </a:fld>
            <a:endParaRPr lang="en-US" altLang="en-US"/>
          </a:p>
        </p:txBody>
      </p:sp>
      <p:sp>
        <p:nvSpPr>
          <p:cNvPr id="4" name="Slide Image Placeholder 3">
            <a:extLst>
              <a:ext uri="{FF2B5EF4-FFF2-40B4-BE49-F238E27FC236}">
                <a16:creationId xmlns:a16="http://schemas.microsoft.com/office/drawing/2014/main" id="{2D5C2022-D2C7-47C9-9EBD-F82943852AB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42D0151-191E-48A1-B7C7-36C36C8BE42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4B68EDE6-F4F9-43DA-8C94-37222142E9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194514"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DAF99305-19B2-43C2-B3EE-96E0657A86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26FB3C-6377-40FC-A2E6-79EAB5BAFC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2193925" rtl="0" eaLnBrk="0" fontAlgn="base" hangingPunct="0">
      <a:spcBef>
        <a:spcPct val="30000"/>
      </a:spcBef>
      <a:spcAft>
        <a:spcPct val="0"/>
      </a:spcAft>
      <a:defRPr sz="5700" kern="1200">
        <a:solidFill>
          <a:schemeClr val="tx1"/>
        </a:solidFill>
        <a:latin typeface="+mn-lt"/>
        <a:ea typeface="MS PGothic" panose="020B0600070205080204" pitchFamily="34" charset="-128"/>
        <a:cs typeface="ＭＳ Ｐゴシック" charset="0"/>
      </a:defRPr>
    </a:lvl1pPr>
    <a:lvl2pPr marL="2193925" algn="l" defTabSz="2193925"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2pPr>
    <a:lvl3pPr marL="4387850" algn="l" defTabSz="2193925"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3pPr>
    <a:lvl4pPr marL="6583363" algn="l" defTabSz="2193925"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4pPr>
    <a:lvl5pPr marL="8777288" algn="l" defTabSz="2193925"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5pPr>
    <a:lvl6pPr marL="10972571" algn="l" defTabSz="2194514" rtl="0" eaLnBrk="1" latinLnBrk="0" hangingPunct="1">
      <a:defRPr sz="5700" kern="1200">
        <a:solidFill>
          <a:schemeClr val="tx1"/>
        </a:solidFill>
        <a:latin typeface="+mn-lt"/>
        <a:ea typeface="+mn-ea"/>
        <a:cs typeface="+mn-cs"/>
      </a:defRPr>
    </a:lvl6pPr>
    <a:lvl7pPr marL="13167085" algn="l" defTabSz="2194514" rtl="0" eaLnBrk="1" latinLnBrk="0" hangingPunct="1">
      <a:defRPr sz="5700" kern="1200">
        <a:solidFill>
          <a:schemeClr val="tx1"/>
        </a:solidFill>
        <a:latin typeface="+mn-lt"/>
        <a:ea typeface="+mn-ea"/>
        <a:cs typeface="+mn-cs"/>
      </a:defRPr>
    </a:lvl7pPr>
    <a:lvl8pPr marL="15361599" algn="l" defTabSz="2194514" rtl="0" eaLnBrk="1" latinLnBrk="0" hangingPunct="1">
      <a:defRPr sz="5700" kern="1200">
        <a:solidFill>
          <a:schemeClr val="tx1"/>
        </a:solidFill>
        <a:latin typeface="+mn-lt"/>
        <a:ea typeface="+mn-ea"/>
        <a:cs typeface="+mn-cs"/>
      </a:defRPr>
    </a:lvl8pPr>
    <a:lvl9pPr marL="17556115" algn="l" defTabSz="2194514"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CA"/>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D157B9A4-3725-4232-A139-49DCCFFF682C}"/>
              </a:ext>
            </a:extLst>
          </p:cNvPr>
          <p:cNvSpPr>
            <a:spLocks noGrp="1"/>
          </p:cNvSpPr>
          <p:nvPr>
            <p:ph type="dt" sz="half" idx="10"/>
          </p:nvPr>
        </p:nvSpPr>
        <p:spPr/>
        <p:txBody>
          <a:bodyPr/>
          <a:lstStyle>
            <a:lvl1pPr>
              <a:defRPr/>
            </a:lvl1pPr>
          </a:lstStyle>
          <a:p>
            <a:fld id="{7E51E91C-47F1-4373-B93B-37E33ABFABAE}" type="datetimeFigureOut">
              <a:rPr lang="en-US" altLang="en-US"/>
              <a:pPr/>
              <a:t>10/14/2020</a:t>
            </a:fld>
            <a:endParaRPr lang="en-US" altLang="en-US"/>
          </a:p>
        </p:txBody>
      </p:sp>
      <p:sp>
        <p:nvSpPr>
          <p:cNvPr id="5" name="Footer Placeholder 4">
            <a:extLst>
              <a:ext uri="{FF2B5EF4-FFF2-40B4-BE49-F238E27FC236}">
                <a16:creationId xmlns:a16="http://schemas.microsoft.com/office/drawing/2014/main" id="{34448524-3931-4E7A-9F0E-D5E681AA16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8472C8-F585-4665-83DE-8366FBC55D2A}"/>
              </a:ext>
            </a:extLst>
          </p:cNvPr>
          <p:cNvSpPr>
            <a:spLocks noGrp="1"/>
          </p:cNvSpPr>
          <p:nvPr>
            <p:ph type="sldNum" sz="quarter" idx="12"/>
          </p:nvPr>
        </p:nvSpPr>
        <p:spPr/>
        <p:txBody>
          <a:bodyPr/>
          <a:lstStyle>
            <a:lvl1pPr>
              <a:defRPr/>
            </a:lvl1pPr>
          </a:lstStyle>
          <a:p>
            <a:fld id="{4A8E0CDE-B135-48F7-A634-2155910860DE}" type="slidenum">
              <a:rPr lang="en-US" altLang="en-US"/>
              <a:pPr/>
              <a:t>‹#›</a:t>
            </a:fld>
            <a:endParaRPr lang="en-US" altLang="en-US"/>
          </a:p>
        </p:txBody>
      </p:sp>
    </p:spTree>
    <p:extLst>
      <p:ext uri="{BB962C8B-B14F-4D97-AF65-F5344CB8AC3E}">
        <p14:creationId xmlns:p14="http://schemas.microsoft.com/office/powerpoint/2010/main" val="248013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81DAE2AB-7B9E-4F6B-B386-5207271B74BA}"/>
              </a:ext>
            </a:extLst>
          </p:cNvPr>
          <p:cNvSpPr>
            <a:spLocks noGrp="1"/>
          </p:cNvSpPr>
          <p:nvPr>
            <p:ph type="dt" sz="half" idx="10"/>
          </p:nvPr>
        </p:nvSpPr>
        <p:spPr/>
        <p:txBody>
          <a:bodyPr/>
          <a:lstStyle>
            <a:lvl1pPr>
              <a:defRPr/>
            </a:lvl1pPr>
          </a:lstStyle>
          <a:p>
            <a:fld id="{B6B585A8-94A3-49EB-9C5B-94BBF6239DDF}" type="datetimeFigureOut">
              <a:rPr lang="en-US" altLang="en-US"/>
              <a:pPr/>
              <a:t>10/14/2020</a:t>
            </a:fld>
            <a:endParaRPr lang="en-US" altLang="en-US"/>
          </a:p>
        </p:txBody>
      </p:sp>
      <p:sp>
        <p:nvSpPr>
          <p:cNvPr id="5" name="Footer Placeholder 4">
            <a:extLst>
              <a:ext uri="{FF2B5EF4-FFF2-40B4-BE49-F238E27FC236}">
                <a16:creationId xmlns:a16="http://schemas.microsoft.com/office/drawing/2014/main" id="{8F7BC6AD-4C25-4282-A436-B61BDDE027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50074-4355-499C-AECF-EADFBFC1172B}"/>
              </a:ext>
            </a:extLst>
          </p:cNvPr>
          <p:cNvSpPr>
            <a:spLocks noGrp="1"/>
          </p:cNvSpPr>
          <p:nvPr>
            <p:ph type="sldNum" sz="quarter" idx="12"/>
          </p:nvPr>
        </p:nvSpPr>
        <p:spPr/>
        <p:txBody>
          <a:bodyPr/>
          <a:lstStyle>
            <a:lvl1pPr>
              <a:defRPr/>
            </a:lvl1pPr>
          </a:lstStyle>
          <a:p>
            <a:fld id="{CC3E33A4-E622-4AFA-AB17-B5E1EF41EC1A}" type="slidenum">
              <a:rPr lang="en-US" altLang="en-US"/>
              <a:pPr/>
              <a:t>‹#›</a:t>
            </a:fld>
            <a:endParaRPr lang="en-US" altLang="en-US"/>
          </a:p>
        </p:txBody>
      </p:sp>
    </p:spTree>
    <p:extLst>
      <p:ext uri="{BB962C8B-B14F-4D97-AF65-F5344CB8AC3E}">
        <p14:creationId xmlns:p14="http://schemas.microsoft.com/office/powerpoint/2010/main" val="395967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4221482"/>
            <a:ext cx="35547303" cy="89877903"/>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7901946" y="4221482"/>
            <a:ext cx="105925617" cy="8987790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BD210E9D-2666-4517-A2CB-CFA6BC424706}"/>
              </a:ext>
            </a:extLst>
          </p:cNvPr>
          <p:cNvSpPr>
            <a:spLocks noGrp="1"/>
          </p:cNvSpPr>
          <p:nvPr>
            <p:ph type="dt" sz="half" idx="10"/>
          </p:nvPr>
        </p:nvSpPr>
        <p:spPr/>
        <p:txBody>
          <a:bodyPr/>
          <a:lstStyle>
            <a:lvl1pPr>
              <a:defRPr/>
            </a:lvl1pPr>
          </a:lstStyle>
          <a:p>
            <a:fld id="{14B548E3-3FAF-4AE8-A648-AC5608DD315D}" type="datetimeFigureOut">
              <a:rPr lang="en-US" altLang="en-US"/>
              <a:pPr/>
              <a:t>10/14/2020</a:t>
            </a:fld>
            <a:endParaRPr lang="en-US" altLang="en-US"/>
          </a:p>
        </p:txBody>
      </p:sp>
      <p:sp>
        <p:nvSpPr>
          <p:cNvPr id="5" name="Footer Placeholder 4">
            <a:extLst>
              <a:ext uri="{FF2B5EF4-FFF2-40B4-BE49-F238E27FC236}">
                <a16:creationId xmlns:a16="http://schemas.microsoft.com/office/drawing/2014/main" id="{0CD40FB0-AD1F-4978-A1BD-24CE5BE7CC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D57B5C-9DD8-4A8F-827A-7E304BDEC85D}"/>
              </a:ext>
            </a:extLst>
          </p:cNvPr>
          <p:cNvSpPr>
            <a:spLocks noGrp="1"/>
          </p:cNvSpPr>
          <p:nvPr>
            <p:ph type="sldNum" sz="quarter" idx="12"/>
          </p:nvPr>
        </p:nvSpPr>
        <p:spPr/>
        <p:txBody>
          <a:bodyPr/>
          <a:lstStyle>
            <a:lvl1pPr>
              <a:defRPr/>
            </a:lvl1pPr>
          </a:lstStyle>
          <a:p>
            <a:fld id="{D0A9CB87-E33A-42FB-B14A-C9D5CAA53783}" type="slidenum">
              <a:rPr lang="en-US" altLang="en-US"/>
              <a:pPr/>
              <a:t>‹#›</a:t>
            </a:fld>
            <a:endParaRPr lang="en-US" altLang="en-US"/>
          </a:p>
        </p:txBody>
      </p:sp>
    </p:spTree>
    <p:extLst>
      <p:ext uri="{BB962C8B-B14F-4D97-AF65-F5344CB8AC3E}">
        <p14:creationId xmlns:p14="http://schemas.microsoft.com/office/powerpoint/2010/main" val="279874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D507B73F-C301-4992-B02A-42EF01B4768E}"/>
              </a:ext>
            </a:extLst>
          </p:cNvPr>
          <p:cNvSpPr>
            <a:spLocks noGrp="1"/>
          </p:cNvSpPr>
          <p:nvPr>
            <p:ph type="dt" sz="half" idx="10"/>
          </p:nvPr>
        </p:nvSpPr>
        <p:spPr/>
        <p:txBody>
          <a:bodyPr/>
          <a:lstStyle>
            <a:lvl1pPr>
              <a:defRPr/>
            </a:lvl1pPr>
          </a:lstStyle>
          <a:p>
            <a:fld id="{3A0FDA50-D3A7-4CD3-BB8A-EACAF5CE203D}" type="datetimeFigureOut">
              <a:rPr lang="en-US" altLang="en-US"/>
              <a:pPr/>
              <a:t>10/14/2020</a:t>
            </a:fld>
            <a:endParaRPr lang="en-US" altLang="en-US"/>
          </a:p>
        </p:txBody>
      </p:sp>
      <p:sp>
        <p:nvSpPr>
          <p:cNvPr id="5" name="Footer Placeholder 4">
            <a:extLst>
              <a:ext uri="{FF2B5EF4-FFF2-40B4-BE49-F238E27FC236}">
                <a16:creationId xmlns:a16="http://schemas.microsoft.com/office/drawing/2014/main" id="{E9E87E55-C4A2-4DC5-BF75-677D5E0230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2DB2A8-D4C1-4565-BF5D-15F094F7FBC2}"/>
              </a:ext>
            </a:extLst>
          </p:cNvPr>
          <p:cNvSpPr>
            <a:spLocks noGrp="1"/>
          </p:cNvSpPr>
          <p:nvPr>
            <p:ph type="sldNum" sz="quarter" idx="12"/>
          </p:nvPr>
        </p:nvSpPr>
        <p:spPr/>
        <p:txBody>
          <a:bodyPr/>
          <a:lstStyle>
            <a:lvl1pPr>
              <a:defRPr/>
            </a:lvl1pPr>
          </a:lstStyle>
          <a:p>
            <a:fld id="{D77630AE-2119-4D0F-9708-F63CD701E526}" type="slidenum">
              <a:rPr lang="en-US" altLang="en-US"/>
              <a:pPr/>
              <a:t>‹#›</a:t>
            </a:fld>
            <a:endParaRPr lang="en-US" altLang="en-US"/>
          </a:p>
        </p:txBody>
      </p:sp>
    </p:spTree>
    <p:extLst>
      <p:ext uri="{BB962C8B-B14F-4D97-AF65-F5344CB8AC3E}">
        <p14:creationId xmlns:p14="http://schemas.microsoft.com/office/powerpoint/2010/main" val="237360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CA"/>
              <a:t>Click to edit Master title style</a:t>
            </a:r>
            <a:endParaRPr lang="en-US"/>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A746FA27-AA56-416D-9384-3437E9479251}"/>
              </a:ext>
            </a:extLst>
          </p:cNvPr>
          <p:cNvSpPr>
            <a:spLocks noGrp="1"/>
          </p:cNvSpPr>
          <p:nvPr>
            <p:ph type="dt" sz="half" idx="10"/>
          </p:nvPr>
        </p:nvSpPr>
        <p:spPr/>
        <p:txBody>
          <a:bodyPr/>
          <a:lstStyle>
            <a:lvl1pPr>
              <a:defRPr/>
            </a:lvl1pPr>
          </a:lstStyle>
          <a:p>
            <a:fld id="{4969A0A0-57E4-4064-BAE4-3433938160AE}" type="datetimeFigureOut">
              <a:rPr lang="en-US" altLang="en-US"/>
              <a:pPr/>
              <a:t>10/14/2020</a:t>
            </a:fld>
            <a:endParaRPr lang="en-US" altLang="en-US"/>
          </a:p>
        </p:txBody>
      </p:sp>
      <p:sp>
        <p:nvSpPr>
          <p:cNvPr id="5" name="Footer Placeholder 4">
            <a:extLst>
              <a:ext uri="{FF2B5EF4-FFF2-40B4-BE49-F238E27FC236}">
                <a16:creationId xmlns:a16="http://schemas.microsoft.com/office/drawing/2014/main" id="{AFE8FB24-5477-46C5-A12D-5D43278CCE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F6B358-5F6B-411E-9081-44200ACFEC31}"/>
              </a:ext>
            </a:extLst>
          </p:cNvPr>
          <p:cNvSpPr>
            <a:spLocks noGrp="1"/>
          </p:cNvSpPr>
          <p:nvPr>
            <p:ph type="sldNum" sz="quarter" idx="12"/>
          </p:nvPr>
        </p:nvSpPr>
        <p:spPr/>
        <p:txBody>
          <a:bodyPr/>
          <a:lstStyle>
            <a:lvl1pPr>
              <a:defRPr/>
            </a:lvl1pPr>
          </a:lstStyle>
          <a:p>
            <a:fld id="{CE2D008B-7450-460B-858A-FE7946C7A45F}" type="slidenum">
              <a:rPr lang="en-US" altLang="en-US"/>
              <a:pPr/>
              <a:t>‹#›</a:t>
            </a:fld>
            <a:endParaRPr lang="en-US" altLang="en-US"/>
          </a:p>
        </p:txBody>
      </p:sp>
    </p:spTree>
    <p:extLst>
      <p:ext uri="{BB962C8B-B14F-4D97-AF65-F5344CB8AC3E}">
        <p14:creationId xmlns:p14="http://schemas.microsoft.com/office/powerpoint/2010/main" val="224839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7901944" y="24582122"/>
            <a:ext cx="70736457"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79369923" y="24582122"/>
            <a:ext cx="7073646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0C04AA86-2DAE-48D9-8905-CC1E524BABFF}"/>
              </a:ext>
            </a:extLst>
          </p:cNvPr>
          <p:cNvSpPr>
            <a:spLocks noGrp="1"/>
          </p:cNvSpPr>
          <p:nvPr>
            <p:ph type="dt" sz="half" idx="10"/>
          </p:nvPr>
        </p:nvSpPr>
        <p:spPr/>
        <p:txBody>
          <a:bodyPr/>
          <a:lstStyle>
            <a:lvl1pPr>
              <a:defRPr/>
            </a:lvl1pPr>
          </a:lstStyle>
          <a:p>
            <a:fld id="{60EB37D9-E1C5-47C0-B579-8339C4CBA99C}" type="datetimeFigureOut">
              <a:rPr lang="en-US" altLang="en-US"/>
              <a:pPr/>
              <a:t>10/14/2020</a:t>
            </a:fld>
            <a:endParaRPr lang="en-US" altLang="en-US"/>
          </a:p>
        </p:txBody>
      </p:sp>
      <p:sp>
        <p:nvSpPr>
          <p:cNvPr id="6" name="Footer Placeholder 4">
            <a:extLst>
              <a:ext uri="{FF2B5EF4-FFF2-40B4-BE49-F238E27FC236}">
                <a16:creationId xmlns:a16="http://schemas.microsoft.com/office/drawing/2014/main" id="{F4274D6B-2E98-4683-9450-97E63C60F8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CBAE4E-669A-43E9-9D70-851EF9F95371}"/>
              </a:ext>
            </a:extLst>
          </p:cNvPr>
          <p:cNvSpPr>
            <a:spLocks noGrp="1"/>
          </p:cNvSpPr>
          <p:nvPr>
            <p:ph type="sldNum" sz="quarter" idx="12"/>
          </p:nvPr>
        </p:nvSpPr>
        <p:spPr/>
        <p:txBody>
          <a:bodyPr/>
          <a:lstStyle>
            <a:lvl1pPr>
              <a:defRPr/>
            </a:lvl1pPr>
          </a:lstStyle>
          <a:p>
            <a:fld id="{89FA3CF8-7918-40E8-B82E-A8CFB0DD1791}" type="slidenum">
              <a:rPr lang="en-US" altLang="en-US"/>
              <a:pPr/>
              <a:t>‹#›</a:t>
            </a:fld>
            <a:endParaRPr lang="en-US" altLang="en-US"/>
          </a:p>
        </p:txBody>
      </p:sp>
    </p:spTree>
    <p:extLst>
      <p:ext uri="{BB962C8B-B14F-4D97-AF65-F5344CB8AC3E}">
        <p14:creationId xmlns:p14="http://schemas.microsoft.com/office/powerpoint/2010/main" val="199453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CA"/>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CA"/>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a:extLst>
              <a:ext uri="{FF2B5EF4-FFF2-40B4-BE49-F238E27FC236}">
                <a16:creationId xmlns:a16="http://schemas.microsoft.com/office/drawing/2014/main" id="{0253714B-2CC5-411F-913F-B66C514CE37C}"/>
              </a:ext>
            </a:extLst>
          </p:cNvPr>
          <p:cNvSpPr>
            <a:spLocks noGrp="1"/>
          </p:cNvSpPr>
          <p:nvPr>
            <p:ph type="dt" sz="half" idx="10"/>
          </p:nvPr>
        </p:nvSpPr>
        <p:spPr/>
        <p:txBody>
          <a:bodyPr/>
          <a:lstStyle>
            <a:lvl1pPr>
              <a:defRPr/>
            </a:lvl1pPr>
          </a:lstStyle>
          <a:p>
            <a:fld id="{43B3CC09-05C0-40F0-9A34-62B65E3A89B9}" type="datetimeFigureOut">
              <a:rPr lang="en-US" altLang="en-US"/>
              <a:pPr/>
              <a:t>10/14/2020</a:t>
            </a:fld>
            <a:endParaRPr lang="en-US" altLang="en-US"/>
          </a:p>
        </p:txBody>
      </p:sp>
      <p:sp>
        <p:nvSpPr>
          <p:cNvPr id="8" name="Footer Placeholder 4">
            <a:extLst>
              <a:ext uri="{FF2B5EF4-FFF2-40B4-BE49-F238E27FC236}">
                <a16:creationId xmlns:a16="http://schemas.microsoft.com/office/drawing/2014/main" id="{0C378042-64F5-4FDE-820B-BA1059C10C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C55591-090B-4285-AAC9-55035417480D}"/>
              </a:ext>
            </a:extLst>
          </p:cNvPr>
          <p:cNvSpPr>
            <a:spLocks noGrp="1"/>
          </p:cNvSpPr>
          <p:nvPr>
            <p:ph type="sldNum" sz="quarter" idx="12"/>
          </p:nvPr>
        </p:nvSpPr>
        <p:spPr/>
        <p:txBody>
          <a:bodyPr/>
          <a:lstStyle>
            <a:lvl1pPr>
              <a:defRPr/>
            </a:lvl1pPr>
          </a:lstStyle>
          <a:p>
            <a:fld id="{DB0C6EBB-40BA-4228-BFB3-38A66743B31D}" type="slidenum">
              <a:rPr lang="en-US" altLang="en-US"/>
              <a:pPr/>
              <a:t>‹#›</a:t>
            </a:fld>
            <a:endParaRPr lang="en-US" altLang="en-US"/>
          </a:p>
        </p:txBody>
      </p:sp>
    </p:spTree>
    <p:extLst>
      <p:ext uri="{BB962C8B-B14F-4D97-AF65-F5344CB8AC3E}">
        <p14:creationId xmlns:p14="http://schemas.microsoft.com/office/powerpoint/2010/main" val="185368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a:extLst>
              <a:ext uri="{FF2B5EF4-FFF2-40B4-BE49-F238E27FC236}">
                <a16:creationId xmlns:a16="http://schemas.microsoft.com/office/drawing/2014/main" id="{F9605968-8F0E-469D-9182-F79280EE74E7}"/>
              </a:ext>
            </a:extLst>
          </p:cNvPr>
          <p:cNvSpPr>
            <a:spLocks noGrp="1"/>
          </p:cNvSpPr>
          <p:nvPr>
            <p:ph type="dt" sz="half" idx="10"/>
          </p:nvPr>
        </p:nvSpPr>
        <p:spPr/>
        <p:txBody>
          <a:bodyPr/>
          <a:lstStyle>
            <a:lvl1pPr>
              <a:defRPr/>
            </a:lvl1pPr>
          </a:lstStyle>
          <a:p>
            <a:fld id="{764C30F8-B66D-4D5C-969D-5ABA587D148C}" type="datetimeFigureOut">
              <a:rPr lang="en-US" altLang="en-US"/>
              <a:pPr/>
              <a:t>10/14/2020</a:t>
            </a:fld>
            <a:endParaRPr lang="en-US" altLang="en-US"/>
          </a:p>
        </p:txBody>
      </p:sp>
      <p:sp>
        <p:nvSpPr>
          <p:cNvPr id="4" name="Footer Placeholder 4">
            <a:extLst>
              <a:ext uri="{FF2B5EF4-FFF2-40B4-BE49-F238E27FC236}">
                <a16:creationId xmlns:a16="http://schemas.microsoft.com/office/drawing/2014/main" id="{4066A882-7BFB-465E-AB34-27894FE83FD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77212A-68D9-4C43-9943-B733D43C90AE}"/>
              </a:ext>
            </a:extLst>
          </p:cNvPr>
          <p:cNvSpPr>
            <a:spLocks noGrp="1"/>
          </p:cNvSpPr>
          <p:nvPr>
            <p:ph type="sldNum" sz="quarter" idx="12"/>
          </p:nvPr>
        </p:nvSpPr>
        <p:spPr/>
        <p:txBody>
          <a:bodyPr/>
          <a:lstStyle>
            <a:lvl1pPr>
              <a:defRPr/>
            </a:lvl1pPr>
          </a:lstStyle>
          <a:p>
            <a:fld id="{0316BBD6-D1C7-40FF-A169-11CE555B7E6C}" type="slidenum">
              <a:rPr lang="en-US" altLang="en-US"/>
              <a:pPr/>
              <a:t>‹#›</a:t>
            </a:fld>
            <a:endParaRPr lang="en-US" altLang="en-US"/>
          </a:p>
        </p:txBody>
      </p:sp>
    </p:spTree>
    <p:extLst>
      <p:ext uri="{BB962C8B-B14F-4D97-AF65-F5344CB8AC3E}">
        <p14:creationId xmlns:p14="http://schemas.microsoft.com/office/powerpoint/2010/main" val="355148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D1056C-0870-44D7-AECC-CAD74C6C103A}"/>
              </a:ext>
            </a:extLst>
          </p:cNvPr>
          <p:cNvSpPr>
            <a:spLocks noGrp="1"/>
          </p:cNvSpPr>
          <p:nvPr>
            <p:ph type="dt" sz="half" idx="10"/>
          </p:nvPr>
        </p:nvSpPr>
        <p:spPr/>
        <p:txBody>
          <a:bodyPr/>
          <a:lstStyle>
            <a:lvl1pPr>
              <a:defRPr/>
            </a:lvl1pPr>
          </a:lstStyle>
          <a:p>
            <a:fld id="{5F1C3914-15F6-4971-BB89-1690615BF9DF}" type="datetimeFigureOut">
              <a:rPr lang="en-US" altLang="en-US"/>
              <a:pPr/>
              <a:t>10/14/2020</a:t>
            </a:fld>
            <a:endParaRPr lang="en-US" altLang="en-US"/>
          </a:p>
        </p:txBody>
      </p:sp>
      <p:sp>
        <p:nvSpPr>
          <p:cNvPr id="3" name="Footer Placeholder 4">
            <a:extLst>
              <a:ext uri="{FF2B5EF4-FFF2-40B4-BE49-F238E27FC236}">
                <a16:creationId xmlns:a16="http://schemas.microsoft.com/office/drawing/2014/main" id="{F318D53F-E40C-4584-A108-E7FE6BFFE78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D39E14A-711F-4E9A-AB43-EA76D760D232}"/>
              </a:ext>
            </a:extLst>
          </p:cNvPr>
          <p:cNvSpPr>
            <a:spLocks noGrp="1"/>
          </p:cNvSpPr>
          <p:nvPr>
            <p:ph type="sldNum" sz="quarter" idx="12"/>
          </p:nvPr>
        </p:nvSpPr>
        <p:spPr/>
        <p:txBody>
          <a:bodyPr/>
          <a:lstStyle>
            <a:lvl1pPr>
              <a:defRPr/>
            </a:lvl1pPr>
          </a:lstStyle>
          <a:p>
            <a:fld id="{803140D7-DBF9-4528-9C93-B16BD07B9AC1}" type="slidenum">
              <a:rPr lang="en-US" altLang="en-US"/>
              <a:pPr/>
              <a:t>‹#›</a:t>
            </a:fld>
            <a:endParaRPr lang="en-US" altLang="en-US"/>
          </a:p>
        </p:txBody>
      </p:sp>
    </p:spTree>
    <p:extLst>
      <p:ext uri="{BB962C8B-B14F-4D97-AF65-F5344CB8AC3E}">
        <p14:creationId xmlns:p14="http://schemas.microsoft.com/office/powerpoint/2010/main" val="353732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CA"/>
              <a:t>Click to edit Master title style</a:t>
            </a:r>
            <a:endParaRPr lang="en-US"/>
          </a:p>
        </p:txBody>
      </p:sp>
      <p:sp>
        <p:nvSpPr>
          <p:cNvPr id="3" name="Content Placeholder 2"/>
          <p:cNvSpPr>
            <a:spLocks noGrp="1"/>
          </p:cNvSpPr>
          <p:nvPr>
            <p:ph idx="1"/>
          </p:nvPr>
        </p:nvSpPr>
        <p:spPr>
          <a:xfrm>
            <a:off x="17160240" y="1310642"/>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CA"/>
              <a:t>Click to edit Master text styles</a:t>
            </a:r>
          </a:p>
        </p:txBody>
      </p:sp>
      <p:sp>
        <p:nvSpPr>
          <p:cNvPr id="5" name="Date Placeholder 3">
            <a:extLst>
              <a:ext uri="{FF2B5EF4-FFF2-40B4-BE49-F238E27FC236}">
                <a16:creationId xmlns:a16="http://schemas.microsoft.com/office/drawing/2014/main" id="{02271132-8C5F-4DF4-9EE8-9A18A60AFF7F}"/>
              </a:ext>
            </a:extLst>
          </p:cNvPr>
          <p:cNvSpPr>
            <a:spLocks noGrp="1"/>
          </p:cNvSpPr>
          <p:nvPr>
            <p:ph type="dt" sz="half" idx="10"/>
          </p:nvPr>
        </p:nvSpPr>
        <p:spPr/>
        <p:txBody>
          <a:bodyPr/>
          <a:lstStyle>
            <a:lvl1pPr>
              <a:defRPr/>
            </a:lvl1pPr>
          </a:lstStyle>
          <a:p>
            <a:fld id="{387DBF89-A8B9-4BEB-96CA-DD39BE959B69}" type="datetimeFigureOut">
              <a:rPr lang="en-US" altLang="en-US"/>
              <a:pPr/>
              <a:t>10/14/2020</a:t>
            </a:fld>
            <a:endParaRPr lang="en-US" altLang="en-US"/>
          </a:p>
        </p:txBody>
      </p:sp>
      <p:sp>
        <p:nvSpPr>
          <p:cNvPr id="6" name="Footer Placeholder 4">
            <a:extLst>
              <a:ext uri="{FF2B5EF4-FFF2-40B4-BE49-F238E27FC236}">
                <a16:creationId xmlns:a16="http://schemas.microsoft.com/office/drawing/2014/main" id="{CE513822-5FE1-4B76-BBB5-663FAF5625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08F924-7A72-4108-B536-FD3FB3D135BC}"/>
              </a:ext>
            </a:extLst>
          </p:cNvPr>
          <p:cNvSpPr>
            <a:spLocks noGrp="1"/>
          </p:cNvSpPr>
          <p:nvPr>
            <p:ph type="sldNum" sz="quarter" idx="12"/>
          </p:nvPr>
        </p:nvSpPr>
        <p:spPr/>
        <p:txBody>
          <a:bodyPr/>
          <a:lstStyle>
            <a:lvl1pPr>
              <a:defRPr/>
            </a:lvl1pPr>
          </a:lstStyle>
          <a:p>
            <a:fld id="{02DEB755-1C6F-43AA-860B-8575F1BBA01A}" type="slidenum">
              <a:rPr lang="en-US" altLang="en-US"/>
              <a:pPr/>
              <a:t>‹#›</a:t>
            </a:fld>
            <a:endParaRPr lang="en-US" altLang="en-US"/>
          </a:p>
        </p:txBody>
      </p:sp>
    </p:spTree>
    <p:extLst>
      <p:ext uri="{BB962C8B-B14F-4D97-AF65-F5344CB8AC3E}">
        <p14:creationId xmlns:p14="http://schemas.microsoft.com/office/powerpoint/2010/main" val="303872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CA"/>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pPr lvl="0"/>
            <a:endParaRPr lang="en-US" noProof="0"/>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CA"/>
              <a:t>Click to edit Master text styles</a:t>
            </a:r>
          </a:p>
        </p:txBody>
      </p:sp>
      <p:sp>
        <p:nvSpPr>
          <p:cNvPr id="5" name="Date Placeholder 3">
            <a:extLst>
              <a:ext uri="{FF2B5EF4-FFF2-40B4-BE49-F238E27FC236}">
                <a16:creationId xmlns:a16="http://schemas.microsoft.com/office/drawing/2014/main" id="{CE23397A-5A63-4FB3-906D-C48C7C4B3201}"/>
              </a:ext>
            </a:extLst>
          </p:cNvPr>
          <p:cNvSpPr>
            <a:spLocks noGrp="1"/>
          </p:cNvSpPr>
          <p:nvPr>
            <p:ph type="dt" sz="half" idx="10"/>
          </p:nvPr>
        </p:nvSpPr>
        <p:spPr/>
        <p:txBody>
          <a:bodyPr/>
          <a:lstStyle>
            <a:lvl1pPr>
              <a:defRPr/>
            </a:lvl1pPr>
          </a:lstStyle>
          <a:p>
            <a:fld id="{7CEF9579-56EC-425C-A6B7-948F2DF05BCE}" type="datetimeFigureOut">
              <a:rPr lang="en-US" altLang="en-US"/>
              <a:pPr/>
              <a:t>10/14/2020</a:t>
            </a:fld>
            <a:endParaRPr lang="en-US" altLang="en-US"/>
          </a:p>
        </p:txBody>
      </p:sp>
      <p:sp>
        <p:nvSpPr>
          <p:cNvPr id="6" name="Footer Placeholder 4">
            <a:extLst>
              <a:ext uri="{FF2B5EF4-FFF2-40B4-BE49-F238E27FC236}">
                <a16:creationId xmlns:a16="http://schemas.microsoft.com/office/drawing/2014/main" id="{4D0E4D4F-8CE5-48DA-BA87-CCB156C69C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7706A-73B8-4F0E-AD53-9FA25C9678C3}"/>
              </a:ext>
            </a:extLst>
          </p:cNvPr>
          <p:cNvSpPr>
            <a:spLocks noGrp="1"/>
          </p:cNvSpPr>
          <p:nvPr>
            <p:ph type="sldNum" sz="quarter" idx="12"/>
          </p:nvPr>
        </p:nvSpPr>
        <p:spPr/>
        <p:txBody>
          <a:bodyPr/>
          <a:lstStyle>
            <a:lvl1pPr>
              <a:defRPr/>
            </a:lvl1pPr>
          </a:lstStyle>
          <a:p>
            <a:fld id="{08F037DF-1360-4CF5-90CD-9E71CC17FE88}" type="slidenum">
              <a:rPr lang="en-US" altLang="en-US"/>
              <a:pPr/>
              <a:t>‹#›</a:t>
            </a:fld>
            <a:endParaRPr lang="en-US" altLang="en-US"/>
          </a:p>
        </p:txBody>
      </p:sp>
    </p:spTree>
    <p:extLst>
      <p:ext uri="{BB962C8B-B14F-4D97-AF65-F5344CB8AC3E}">
        <p14:creationId xmlns:p14="http://schemas.microsoft.com/office/powerpoint/2010/main" val="110407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2A22FF7-D86C-4810-B4BA-1E0581A6F114}"/>
              </a:ext>
            </a:extLst>
          </p:cNvPr>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03" tIns="219451" rIns="438903" bIns="219451"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11053DC4-D4C2-48BC-8FEE-8D2C179BBA9E}"/>
              </a:ext>
            </a:extLst>
          </p:cNvPr>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03" tIns="219451" rIns="438903" bIns="219451"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AECAAD2E-76C1-4310-AEA9-CF4BABCECE5E}"/>
              </a:ext>
            </a:extLst>
          </p:cNvPr>
          <p:cNvSpPr>
            <a:spLocks noGrp="1"/>
          </p:cNvSpPr>
          <p:nvPr>
            <p:ph type="dt" sz="half" idx="2"/>
          </p:nvPr>
        </p:nvSpPr>
        <p:spPr>
          <a:xfrm>
            <a:off x="2193925" y="30510163"/>
            <a:ext cx="10242550" cy="1752600"/>
          </a:xfrm>
          <a:prstGeom prst="rect">
            <a:avLst/>
          </a:prstGeom>
        </p:spPr>
        <p:txBody>
          <a:bodyPr vert="horz" wrap="square" lIns="438903" tIns="219451" rIns="438903" bIns="219451" numCol="1" anchor="ctr" anchorCtr="0" compatLnSpc="1">
            <a:prstTxWarp prst="textNoShape">
              <a:avLst/>
            </a:prstTxWarp>
          </a:bodyPr>
          <a:lstStyle>
            <a:lvl1pPr>
              <a:defRPr sz="5700">
                <a:solidFill>
                  <a:srgbClr val="898989"/>
                </a:solidFill>
              </a:defRPr>
            </a:lvl1pPr>
          </a:lstStyle>
          <a:p>
            <a:fld id="{5C772881-E2B3-4B7F-A97E-2F977A2116B6}" type="datetimeFigureOut">
              <a:rPr lang="en-US" altLang="en-US"/>
              <a:pPr/>
              <a:t>10/14/2020</a:t>
            </a:fld>
            <a:endParaRPr lang="en-US" altLang="en-US"/>
          </a:p>
        </p:txBody>
      </p:sp>
      <p:sp>
        <p:nvSpPr>
          <p:cNvPr id="5" name="Footer Placeholder 4">
            <a:extLst>
              <a:ext uri="{FF2B5EF4-FFF2-40B4-BE49-F238E27FC236}">
                <a16:creationId xmlns:a16="http://schemas.microsoft.com/office/drawing/2014/main" id="{32B51B28-4344-4BD9-80F9-04E139FC1123}"/>
              </a:ext>
            </a:extLst>
          </p:cNvPr>
          <p:cNvSpPr>
            <a:spLocks noGrp="1"/>
          </p:cNvSpPr>
          <p:nvPr>
            <p:ph type="ftr" sz="quarter" idx="3"/>
          </p:nvPr>
        </p:nvSpPr>
        <p:spPr>
          <a:xfrm>
            <a:off x="14995525" y="30510163"/>
            <a:ext cx="13900150" cy="1752600"/>
          </a:xfrm>
          <a:prstGeom prst="rect">
            <a:avLst/>
          </a:prstGeom>
        </p:spPr>
        <p:txBody>
          <a:bodyPr vert="horz" lIns="438903" tIns="219451" rIns="438903" bIns="219451" rtlCol="0" anchor="ctr"/>
          <a:lstStyle>
            <a:lvl1pPr algn="ctr" defTabSz="2194514" fontAlgn="auto">
              <a:spcBef>
                <a:spcPts val="0"/>
              </a:spcBef>
              <a:spcAft>
                <a:spcPts val="0"/>
              </a:spcAft>
              <a:defRPr sz="5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2E20E84-E85A-48A1-A954-0E1F1CE6E985}"/>
              </a:ext>
            </a:extLst>
          </p:cNvPr>
          <p:cNvSpPr>
            <a:spLocks noGrp="1"/>
          </p:cNvSpPr>
          <p:nvPr>
            <p:ph type="sldNum" sz="quarter" idx="4"/>
          </p:nvPr>
        </p:nvSpPr>
        <p:spPr>
          <a:xfrm>
            <a:off x="31454725" y="30510163"/>
            <a:ext cx="10242550" cy="1752600"/>
          </a:xfrm>
          <a:prstGeom prst="rect">
            <a:avLst/>
          </a:prstGeom>
        </p:spPr>
        <p:txBody>
          <a:bodyPr vert="horz" wrap="square" lIns="438903" tIns="219451" rIns="438903" bIns="219451" numCol="1" anchor="ctr" anchorCtr="0" compatLnSpc="1">
            <a:prstTxWarp prst="textNoShape">
              <a:avLst/>
            </a:prstTxWarp>
          </a:bodyPr>
          <a:lstStyle>
            <a:lvl1pPr algn="r">
              <a:defRPr sz="5700">
                <a:solidFill>
                  <a:srgbClr val="898989"/>
                </a:solidFill>
              </a:defRPr>
            </a:lvl1pPr>
          </a:lstStyle>
          <a:p>
            <a:fld id="{D407C3ED-8EAF-483C-B767-3CCDAAB99D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3925" rtl="0" eaLnBrk="0" fontAlgn="base" hangingPunct="0">
        <a:spcBef>
          <a:spcPct val="0"/>
        </a:spcBef>
        <a:spcAft>
          <a:spcPct val="0"/>
        </a:spcAft>
        <a:defRPr sz="21100" kern="1200">
          <a:solidFill>
            <a:schemeClr val="tx1"/>
          </a:solidFill>
          <a:latin typeface="+mj-lt"/>
          <a:ea typeface="MS PGothic" panose="020B0600070205080204" pitchFamily="34" charset="-128"/>
          <a:cs typeface="ＭＳ Ｐゴシック" charset="0"/>
        </a:defRPr>
      </a:lvl1pPr>
      <a:lvl2pPr algn="ctr" defTabSz="2193925" rtl="0" eaLnBrk="0" fontAlgn="base" hangingPunct="0">
        <a:spcBef>
          <a:spcPct val="0"/>
        </a:spcBef>
        <a:spcAft>
          <a:spcPct val="0"/>
        </a:spcAft>
        <a:defRPr sz="21100">
          <a:solidFill>
            <a:schemeClr val="tx1"/>
          </a:solidFill>
          <a:latin typeface="Calibri" charset="0"/>
          <a:ea typeface="MS PGothic" panose="020B0600070205080204" pitchFamily="34" charset="-128"/>
          <a:cs typeface="ＭＳ Ｐゴシック" charset="0"/>
        </a:defRPr>
      </a:lvl2pPr>
      <a:lvl3pPr algn="ctr" defTabSz="2193925" rtl="0" eaLnBrk="0" fontAlgn="base" hangingPunct="0">
        <a:spcBef>
          <a:spcPct val="0"/>
        </a:spcBef>
        <a:spcAft>
          <a:spcPct val="0"/>
        </a:spcAft>
        <a:defRPr sz="21100">
          <a:solidFill>
            <a:schemeClr val="tx1"/>
          </a:solidFill>
          <a:latin typeface="Calibri" charset="0"/>
          <a:ea typeface="MS PGothic" panose="020B0600070205080204" pitchFamily="34" charset="-128"/>
          <a:cs typeface="ＭＳ Ｐゴシック" charset="0"/>
        </a:defRPr>
      </a:lvl3pPr>
      <a:lvl4pPr algn="ctr" defTabSz="2193925" rtl="0" eaLnBrk="0" fontAlgn="base" hangingPunct="0">
        <a:spcBef>
          <a:spcPct val="0"/>
        </a:spcBef>
        <a:spcAft>
          <a:spcPct val="0"/>
        </a:spcAft>
        <a:defRPr sz="21100">
          <a:solidFill>
            <a:schemeClr val="tx1"/>
          </a:solidFill>
          <a:latin typeface="Calibri" charset="0"/>
          <a:ea typeface="MS PGothic" panose="020B0600070205080204" pitchFamily="34" charset="-128"/>
          <a:cs typeface="ＭＳ Ｐゴシック" charset="0"/>
        </a:defRPr>
      </a:lvl4pPr>
      <a:lvl5pPr algn="ctr" defTabSz="2193925" rtl="0" eaLnBrk="0" fontAlgn="base" hangingPunct="0">
        <a:spcBef>
          <a:spcPct val="0"/>
        </a:spcBef>
        <a:spcAft>
          <a:spcPct val="0"/>
        </a:spcAft>
        <a:defRPr sz="21100">
          <a:solidFill>
            <a:schemeClr val="tx1"/>
          </a:solidFill>
          <a:latin typeface="Calibri" charset="0"/>
          <a:ea typeface="MS PGothic" panose="020B0600070205080204" pitchFamily="34" charset="-128"/>
          <a:cs typeface="ＭＳ Ｐゴシック" charset="0"/>
        </a:defRPr>
      </a:lvl5pPr>
      <a:lvl6pPr marL="4572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6pPr>
      <a:lvl7pPr marL="9144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7pPr>
      <a:lvl8pPr marL="13716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8pPr>
      <a:lvl9pPr marL="18288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9pPr>
    </p:titleStyle>
    <p:bodyStyle>
      <a:lvl1pPr marL="1644650" indent="-1644650" algn="l" defTabSz="2193925"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MS PGothic" panose="020B0600070205080204" pitchFamily="34" charset="-128"/>
          <a:cs typeface="ＭＳ Ｐゴシック" charset="0"/>
        </a:defRPr>
      </a:lvl1pPr>
      <a:lvl2pPr marL="3565525" indent="-1370013" algn="l" defTabSz="2193925"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MS PGothic" panose="020B0600070205080204" pitchFamily="34" charset="-128"/>
          <a:cs typeface="+mn-cs"/>
        </a:defRPr>
      </a:lvl2pPr>
      <a:lvl3pPr marL="5484813" indent="-1096963" algn="l" defTabSz="2193925"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MS PGothic" panose="020B0600070205080204" pitchFamily="34" charset="-128"/>
          <a:cs typeface="+mn-cs"/>
        </a:defRPr>
      </a:lvl3pPr>
      <a:lvl4pPr marL="7680325" indent="-1096963" algn="l" defTabSz="2193925"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MS PGothic" panose="020B0600070205080204" pitchFamily="34" charset="-128"/>
          <a:cs typeface="+mn-cs"/>
        </a:defRPr>
      </a:lvl4pPr>
      <a:lvl5pPr marL="9874250" indent="-1096963" algn="l" defTabSz="2193925"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MS PGothic" panose="020B0600070205080204" pitchFamily="34" charset="-128"/>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dx.doi.org/10.1080/13562510600680582" TargetMode="External"/><Relationship Id="rId13" Type="http://schemas.microsoft.com/office/2007/relationships/hdphoto" Target="../media/hdphoto1.wdp"/><Relationship Id="rId3" Type="http://schemas.openxmlformats.org/officeDocument/2006/relationships/hyperlink" Target="https://doi.org/10.1080/0260293990240405" TargetMode="External"/><Relationship Id="rId7" Type="http://schemas.openxmlformats.org/officeDocument/2006/relationships/hyperlink" Target="http://dx.doi.org/10.1080/03075079912331379935" TargetMode="External"/><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doi.org/10.1080/135625100114885" TargetMode="External"/><Relationship Id="rId11" Type="http://schemas.openxmlformats.org/officeDocument/2006/relationships/chart" Target="../charts/chart1.xml"/><Relationship Id="rId5" Type="http://schemas.openxmlformats.org/officeDocument/2006/relationships/hyperlink" Target="http://dx.doi.org/10.1080/1475990X.2006.11493509" TargetMode="External"/><Relationship Id="rId15" Type="http://schemas.microsoft.com/office/2007/relationships/hdphoto" Target="../media/hdphoto2.wdp"/><Relationship Id="rId10" Type="http://schemas.openxmlformats.org/officeDocument/2006/relationships/image" Target="../media/image3.png"/><Relationship Id="rId4" Type="http://schemas.openxmlformats.org/officeDocument/2006/relationships/hyperlink" Target="http://dx.doi.org/10.3102/00346543065003245" TargetMode="External"/><Relationship Id="rId9" Type="http://schemas.openxmlformats.org/officeDocument/2006/relationships/image" Target="../media/image2.jp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87550-AA2D-41DF-B994-A5F22C867EA5}"/>
              </a:ext>
            </a:extLst>
          </p:cNvPr>
          <p:cNvSpPr/>
          <p:nvPr/>
        </p:nvSpPr>
        <p:spPr>
          <a:xfrm>
            <a:off x="0" y="0"/>
            <a:ext cx="43891200" cy="5164138"/>
          </a:xfrm>
          <a:prstGeom prst="rect">
            <a:avLst/>
          </a:prstGeom>
          <a:solidFill>
            <a:srgbClr val="000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14" name="TextBox 13">
            <a:extLst>
              <a:ext uri="{FF2B5EF4-FFF2-40B4-BE49-F238E27FC236}">
                <a16:creationId xmlns:a16="http://schemas.microsoft.com/office/drawing/2014/main" id="{EB98C95A-F5B8-467B-9240-DB84BEB23830}"/>
              </a:ext>
            </a:extLst>
          </p:cNvPr>
          <p:cNvSpPr txBox="1"/>
          <p:nvPr/>
        </p:nvSpPr>
        <p:spPr>
          <a:xfrm>
            <a:off x="909638" y="1006475"/>
            <a:ext cx="41457562" cy="4116388"/>
          </a:xfrm>
          <a:prstGeom prst="rect">
            <a:avLst/>
          </a:prstGeom>
          <a:noFill/>
        </p:spPr>
        <p:txBody>
          <a:bodyPr lIns="0" tIns="0" rIns="0" bIns="0"/>
          <a:lstStyle/>
          <a:p>
            <a:pPr defTabSz="2194514" fontAlgn="auto">
              <a:spcBef>
                <a:spcPts val="0"/>
              </a:spcBef>
              <a:spcAft>
                <a:spcPts val="0"/>
              </a:spcAft>
              <a:defRPr/>
            </a:pPr>
            <a:r>
              <a:rPr lang="en-US" sz="4200" b="1" dirty="0">
                <a:solidFill>
                  <a:srgbClr val="FF0000"/>
                </a:solidFill>
                <a:latin typeface="Arial"/>
                <a:ea typeface="+mn-ea"/>
                <a:cs typeface="Arial"/>
              </a:rPr>
              <a:t>School of Social Work</a:t>
            </a:r>
          </a:p>
          <a:p>
            <a:pPr defTabSz="2194514" fontAlgn="auto">
              <a:spcBef>
                <a:spcPts val="840"/>
              </a:spcBef>
              <a:spcAft>
                <a:spcPts val="0"/>
              </a:spcAft>
              <a:defRPr/>
            </a:pPr>
            <a:r>
              <a:rPr lang="en-US" sz="10000" b="1" spc="10" dirty="0">
                <a:solidFill>
                  <a:schemeClr val="bg1"/>
                </a:solidFill>
                <a:latin typeface="Arial"/>
                <a:ea typeface="+mn-ea"/>
                <a:cs typeface="Arial"/>
              </a:rPr>
              <a:t>Investigating the Impact of Peer Feedback on Communication Skills</a:t>
            </a:r>
          </a:p>
          <a:p>
            <a:pPr defTabSz="2194514" fontAlgn="auto">
              <a:spcBef>
                <a:spcPts val="840"/>
              </a:spcBef>
              <a:spcAft>
                <a:spcPts val="0"/>
              </a:spcAft>
              <a:defRPr/>
            </a:pPr>
            <a:r>
              <a:rPr lang="en-US" sz="4200" b="1" spc="10" dirty="0">
                <a:solidFill>
                  <a:srgbClr val="FF0000"/>
                </a:solidFill>
                <a:latin typeface="Arial"/>
                <a:ea typeface="+mn-ea"/>
                <a:cs typeface="Arial"/>
              </a:rPr>
              <a:t>Kelly Allison, MSW, Marie Nightbird, MSW, Grant Charles, PhD</a:t>
            </a:r>
          </a:p>
          <a:p>
            <a:pPr defTabSz="2194514" fontAlgn="auto">
              <a:spcBef>
                <a:spcPts val="840"/>
              </a:spcBef>
              <a:spcAft>
                <a:spcPts val="0"/>
              </a:spcAft>
              <a:defRPr/>
            </a:pPr>
            <a:endParaRPr lang="en-US" sz="11000" b="1" spc="10" dirty="0">
              <a:solidFill>
                <a:schemeClr val="bg1"/>
              </a:solidFill>
              <a:latin typeface="Arial"/>
              <a:ea typeface="+mn-ea"/>
              <a:cs typeface="Arial"/>
            </a:endParaRPr>
          </a:p>
          <a:p>
            <a:pPr defTabSz="2194514" fontAlgn="auto">
              <a:spcBef>
                <a:spcPts val="2920"/>
              </a:spcBef>
              <a:spcAft>
                <a:spcPts val="0"/>
              </a:spcAft>
              <a:defRPr/>
            </a:pPr>
            <a:r>
              <a:rPr lang="en-US" sz="4200" dirty="0">
                <a:solidFill>
                  <a:schemeClr val="bg1"/>
                </a:solidFill>
                <a:latin typeface="Arial"/>
                <a:ea typeface="+mn-ea"/>
                <a:cs typeface="Arial"/>
              </a:rPr>
              <a:t>A</a:t>
            </a:r>
          </a:p>
          <a:p>
            <a:pPr defTabSz="2194514" fontAlgn="auto">
              <a:spcBef>
                <a:spcPts val="2920"/>
              </a:spcBef>
              <a:spcAft>
                <a:spcPts val="0"/>
              </a:spcAft>
              <a:defRPr/>
            </a:pPr>
            <a:endParaRPr lang="en-US" sz="4200" dirty="0">
              <a:solidFill>
                <a:schemeClr val="bg1"/>
              </a:solidFill>
              <a:latin typeface="Arial"/>
              <a:ea typeface="+mn-ea"/>
              <a:cs typeface="Arial"/>
            </a:endParaRPr>
          </a:p>
          <a:p>
            <a:pPr defTabSz="2194514" fontAlgn="auto">
              <a:spcBef>
                <a:spcPts val="2920"/>
              </a:spcBef>
              <a:spcAft>
                <a:spcPts val="0"/>
              </a:spcAft>
              <a:defRPr/>
            </a:pPr>
            <a:r>
              <a:rPr lang="en-US" sz="4200" dirty="0">
                <a:solidFill>
                  <a:schemeClr val="bg1"/>
                </a:solidFill>
                <a:latin typeface="Arial"/>
                <a:ea typeface="+mn-ea"/>
                <a:cs typeface="Arial"/>
              </a:rPr>
              <a:t>n Collaborators</a:t>
            </a:r>
          </a:p>
          <a:p>
            <a:pPr defTabSz="2194514" fontAlgn="auto">
              <a:spcBef>
                <a:spcPts val="0"/>
              </a:spcBef>
              <a:spcAft>
                <a:spcPts val="0"/>
              </a:spcAft>
              <a:defRPr/>
            </a:pPr>
            <a:endParaRPr lang="en-US" sz="12600" b="1" dirty="0">
              <a:latin typeface="Arial"/>
              <a:ea typeface="+mn-ea"/>
              <a:cs typeface="Arial"/>
            </a:endParaRPr>
          </a:p>
        </p:txBody>
      </p:sp>
      <p:sp>
        <p:nvSpPr>
          <p:cNvPr id="14339" name="TextBox 15">
            <a:extLst>
              <a:ext uri="{FF2B5EF4-FFF2-40B4-BE49-F238E27FC236}">
                <a16:creationId xmlns:a16="http://schemas.microsoft.com/office/drawing/2014/main" id="{A4050660-FA78-4DFE-A716-728CC666DF84}"/>
              </a:ext>
            </a:extLst>
          </p:cNvPr>
          <p:cNvSpPr txBox="1">
            <a:spLocks noChangeArrowheads="1"/>
          </p:cNvSpPr>
          <p:nvPr/>
        </p:nvSpPr>
        <p:spPr bwMode="auto">
          <a:xfrm>
            <a:off x="1290638" y="5842000"/>
            <a:ext cx="9969500" cy="234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panose="020F0502020204030204" pitchFamily="34" charset="0"/>
                <a:ea typeface="MS PGothic" panose="020B0600070205080204" pitchFamily="34" charset="-128"/>
              </a:defRPr>
            </a:lvl1pPr>
            <a:lvl2pPr marL="742950" indent="-285750" eaLnBrk="0" hangingPunct="0">
              <a:defRPr sz="8700">
                <a:solidFill>
                  <a:schemeClr val="tx1"/>
                </a:solidFill>
                <a:latin typeface="Calibri" panose="020F0502020204030204" pitchFamily="34" charset="0"/>
                <a:ea typeface="MS PGothic" panose="020B0600070205080204" pitchFamily="34" charset="-128"/>
              </a:defRPr>
            </a:lvl2pPr>
            <a:lvl3pPr marL="1143000" indent="-228600" eaLnBrk="0" hangingPunct="0">
              <a:defRPr sz="8700">
                <a:solidFill>
                  <a:schemeClr val="tx1"/>
                </a:solidFill>
                <a:latin typeface="Calibri" panose="020F0502020204030204" pitchFamily="34" charset="0"/>
                <a:ea typeface="MS PGothic" panose="020B0600070205080204" pitchFamily="34" charset="-128"/>
              </a:defRPr>
            </a:lvl3pPr>
            <a:lvl4pPr marL="1600200" indent="-228600" eaLnBrk="0" hangingPunct="0">
              <a:defRPr sz="8700">
                <a:solidFill>
                  <a:schemeClr val="tx1"/>
                </a:solidFill>
                <a:latin typeface="Calibri" panose="020F0502020204030204" pitchFamily="34" charset="0"/>
                <a:ea typeface="MS PGothic" panose="020B0600070205080204" pitchFamily="34" charset="-128"/>
              </a:defRPr>
            </a:lvl4pPr>
            <a:lvl5pPr marL="2057400" indent="-228600" eaLnBrk="0" hangingPunct="0">
              <a:defRPr sz="8700">
                <a:solidFill>
                  <a:schemeClr val="tx1"/>
                </a:solidFill>
                <a:latin typeface="Calibri" panose="020F0502020204030204" pitchFamily="34" charset="0"/>
                <a:ea typeface="MS PGothic"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9pPr>
          </a:lstStyle>
          <a:p>
            <a:pPr eaLnBrk="1" hangingPunct="1">
              <a:spcAft>
                <a:spcPts val="1800"/>
              </a:spcAft>
            </a:pPr>
            <a:r>
              <a:rPr lang="en-US" altLang="en-US" sz="5200" b="1" dirty="0">
                <a:solidFill>
                  <a:srgbClr val="FF0000"/>
                </a:solidFill>
                <a:latin typeface="Arial" panose="020B0604020202020204" pitchFamily="34" charset="0"/>
                <a:cs typeface="Arial" panose="020B0604020202020204" pitchFamily="34" charset="0"/>
              </a:rPr>
              <a:t>Research Question</a:t>
            </a:r>
          </a:p>
          <a:p>
            <a:pPr eaLnBrk="1" hangingPunct="1">
              <a:spcAft>
                <a:spcPts val="1800"/>
              </a:spcAft>
            </a:pPr>
            <a:endParaRPr lang="en-US" altLang="en-US" sz="5200" b="1" dirty="0">
              <a:solidFill>
                <a:srgbClr val="FF0000"/>
              </a:solidFill>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CA" sz="4000" b="1" dirty="0">
                <a:effectLst/>
                <a:latin typeface="Arial" panose="020B0604020202020204" pitchFamily="34" charset="0"/>
                <a:ea typeface="Calibri" panose="020F0502020204030204" pitchFamily="34" charset="0"/>
                <a:cs typeface="Arial" panose="020B0604020202020204" pitchFamily="34" charset="0"/>
              </a:rPr>
              <a:t>Does a peer feedback process enhance learning of communication skills for social work students?</a:t>
            </a:r>
          </a:p>
          <a:p>
            <a:pPr marL="0" marR="0">
              <a:lnSpc>
                <a:spcPct val="107000"/>
              </a:lnSpc>
              <a:spcBef>
                <a:spcPts val="0"/>
              </a:spcBef>
              <a:spcAft>
                <a:spcPts val="800"/>
              </a:spcAft>
            </a:pPr>
            <a:endParaRPr lang="en-CA" sz="40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3600" dirty="0">
                <a:latin typeface="Arial" panose="020B0604020202020204" pitchFamily="34" charset="0"/>
                <a:ea typeface="Calibri" panose="020F0502020204030204" pitchFamily="34" charset="0"/>
                <a:cs typeface="Arial" panose="020B0604020202020204" pitchFamily="34" charset="0"/>
              </a:rPr>
              <a:t>We also wanted to know:</a:t>
            </a:r>
          </a:p>
          <a:p>
            <a:pPr marL="571500" marR="0" indent="-571500">
              <a:lnSpc>
                <a:spcPct val="107000"/>
              </a:lnSpc>
              <a:spcBef>
                <a:spcPts val="0"/>
              </a:spcBef>
              <a:spcAft>
                <a:spcPts val="800"/>
              </a:spcAft>
              <a:buFont typeface="Arial" panose="020B0604020202020204" pitchFamily="34" charset="0"/>
              <a:buChar char="•"/>
            </a:pPr>
            <a:r>
              <a:rPr lang="en-CA" sz="3600" dirty="0">
                <a:effectLst/>
                <a:latin typeface="Arial" panose="020B0604020202020204" pitchFamily="34" charset="0"/>
                <a:ea typeface="Calibri" panose="020F0502020204030204" pitchFamily="34" charset="0"/>
                <a:cs typeface="Arial" panose="020B0604020202020204" pitchFamily="34" charset="0"/>
              </a:rPr>
              <a:t>Is written </a:t>
            </a:r>
            <a:r>
              <a:rPr lang="en-CA" sz="3600" dirty="0">
                <a:latin typeface="Arial" panose="020B0604020202020204" pitchFamily="34" charset="0"/>
                <a:ea typeface="Calibri" panose="020F0502020204030204" pitchFamily="34" charset="0"/>
                <a:cs typeface="Arial" panose="020B0604020202020204" pitchFamily="34" charset="0"/>
              </a:rPr>
              <a:t>feedback better than verbal feedback?</a:t>
            </a:r>
          </a:p>
          <a:p>
            <a:pPr marL="571500" marR="0" indent="-571500">
              <a:lnSpc>
                <a:spcPct val="107000"/>
              </a:lnSpc>
              <a:spcBef>
                <a:spcPts val="0"/>
              </a:spcBef>
              <a:spcAft>
                <a:spcPts val="800"/>
              </a:spcAft>
              <a:buFont typeface="Arial" panose="020B0604020202020204" pitchFamily="34" charset="0"/>
              <a:buChar char="•"/>
            </a:pPr>
            <a:r>
              <a:rPr lang="en-CA" sz="3600" dirty="0">
                <a:effectLst/>
                <a:latin typeface="Arial" panose="020B0604020202020204" pitchFamily="34" charset="0"/>
                <a:ea typeface="Calibri" panose="020F0502020204030204" pitchFamily="34" charset="0"/>
                <a:cs typeface="Arial" panose="020B0604020202020204" pitchFamily="34" charset="0"/>
              </a:rPr>
              <a:t>What aspect of th</a:t>
            </a:r>
            <a:r>
              <a:rPr lang="en-CA" sz="3600" dirty="0">
                <a:latin typeface="Arial" panose="020B0604020202020204" pitchFamily="34" charset="0"/>
                <a:ea typeface="Calibri" panose="020F0502020204030204" pitchFamily="34" charset="0"/>
                <a:cs typeface="Arial" panose="020B0604020202020204" pitchFamily="34" charset="0"/>
              </a:rPr>
              <a:t>e feedback process helps?</a:t>
            </a:r>
          </a:p>
          <a:p>
            <a:pPr marR="0">
              <a:lnSpc>
                <a:spcPct val="107000"/>
              </a:lnSpc>
              <a:spcBef>
                <a:spcPts val="0"/>
              </a:spcBef>
              <a:spcAft>
                <a:spcPts val="800"/>
              </a:spcAft>
            </a:pPr>
            <a:endParaRPr lang="en-CA" sz="3600" dirty="0">
              <a:effectLst/>
              <a:latin typeface="Arial" panose="020B0604020202020204" pitchFamily="34" charset="0"/>
              <a:ea typeface="Calibri" panose="020F0502020204030204" pitchFamily="34" charset="0"/>
              <a:cs typeface="Arial" panose="020B0604020202020204" pitchFamily="34" charset="0"/>
            </a:endParaRPr>
          </a:p>
          <a:p>
            <a:pPr eaLnBrk="1" hangingPunct="1">
              <a:spcAft>
                <a:spcPts val="1800"/>
              </a:spcAft>
            </a:pPr>
            <a:r>
              <a:rPr lang="en-US" altLang="en-US" sz="5200" b="1" dirty="0">
                <a:solidFill>
                  <a:srgbClr val="FF0000"/>
                </a:solidFill>
                <a:latin typeface="Arial" panose="020B0604020202020204" pitchFamily="34" charset="0"/>
                <a:cs typeface="Arial" panose="020B0604020202020204" pitchFamily="34" charset="0"/>
              </a:rPr>
              <a:t>Background</a:t>
            </a:r>
          </a:p>
          <a:p>
            <a:pPr eaLnBrk="1" hangingPunct="1">
              <a:lnSpc>
                <a:spcPts val="4875"/>
              </a:lnSpc>
              <a:spcAft>
                <a:spcPts val="0"/>
              </a:spcAft>
            </a:pPr>
            <a:r>
              <a:rPr lang="en-CA" sz="3600" dirty="0">
                <a:effectLst/>
                <a:latin typeface="Arial" panose="020B0604020202020204" pitchFamily="34" charset="0"/>
                <a:ea typeface="Calibri" panose="020F0502020204030204" pitchFamily="34" charset="0"/>
                <a:cs typeface="Arial" panose="020B0604020202020204" pitchFamily="34" charset="0"/>
              </a:rPr>
              <a:t>Interpersonal communication skills are central to effective social work practice. Social workers use these skills to establish effective and respectful working relationships. When working with service users, </a:t>
            </a:r>
            <a:r>
              <a:rPr lang="en-CA" sz="3600" dirty="0">
                <a:latin typeface="Arial" panose="020B0604020202020204" pitchFamily="34" charset="0"/>
                <a:ea typeface="Calibri" panose="020F0502020204030204" pitchFamily="34" charset="0"/>
                <a:cs typeface="Arial" panose="020B0604020202020204" pitchFamily="34" charset="0"/>
              </a:rPr>
              <a:t>social workers  use these skill to </a:t>
            </a:r>
            <a:r>
              <a:rPr lang="en-CA" sz="3600" dirty="0">
                <a:effectLst/>
                <a:latin typeface="Arial" panose="020B0604020202020204" pitchFamily="34" charset="0"/>
                <a:ea typeface="Calibri" panose="020F0502020204030204" pitchFamily="34" charset="0"/>
                <a:cs typeface="Arial" panose="020B0604020202020204" pitchFamily="34" charset="0"/>
              </a:rPr>
              <a:t>assess and make sense of complex situations and for  decision making and intervention planning. Consequently, core communication skills such as active listening, paraphrasing and summarizing to convey understanding, empathic responses to attune to emotions and asking effective questions are all essential communication skills for social work students to learn.</a:t>
            </a:r>
          </a:p>
          <a:p>
            <a:pPr eaLnBrk="1" hangingPunct="1">
              <a:lnSpc>
                <a:spcPts val="4875"/>
              </a:lnSpc>
              <a:spcAft>
                <a:spcPts val="0"/>
              </a:spcAft>
            </a:pPr>
            <a:endParaRPr lang="en-CA" sz="3600" dirty="0">
              <a:effectLst/>
              <a:latin typeface="Arial" panose="020B0604020202020204" pitchFamily="34" charset="0"/>
              <a:ea typeface="Calibri" panose="020F0502020204030204" pitchFamily="34" charset="0"/>
              <a:cs typeface="Arial" panose="020B0604020202020204" pitchFamily="34" charset="0"/>
            </a:endParaRPr>
          </a:p>
          <a:p>
            <a:pPr eaLnBrk="1" hangingPunct="1">
              <a:lnSpc>
                <a:spcPts val="4875"/>
              </a:lnSpc>
              <a:spcAft>
                <a:spcPts val="0"/>
              </a:spcAft>
            </a:pPr>
            <a:r>
              <a:rPr lang="en-US" sz="3600" dirty="0">
                <a:effectLst/>
                <a:latin typeface="Arial" panose="020B0604020202020204" pitchFamily="34" charset="0"/>
                <a:ea typeface="Calibri" panose="020F0502020204030204" pitchFamily="34" charset="0"/>
                <a:cs typeface="Arial" panose="020B0604020202020204" pitchFamily="34" charset="0"/>
              </a:rPr>
              <a:t>Students have told us that the informal verbal peer feedback they received during their practice sessions was helpfu</a:t>
            </a:r>
            <a:r>
              <a:rPr lang="en-US" sz="3600" dirty="0">
                <a:latin typeface="Arial" panose="020B0604020202020204" pitchFamily="34" charset="0"/>
                <a:ea typeface="Calibri" panose="020F0502020204030204" pitchFamily="34" charset="0"/>
                <a:cs typeface="Arial" panose="020B0604020202020204" pitchFamily="34" charset="0"/>
              </a:rPr>
              <a:t>l in their learning, but we had never studied this formally.</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eaLnBrk="1" hangingPunct="1">
              <a:lnSpc>
                <a:spcPts val="4875"/>
              </a:lnSpc>
            </a:pPr>
            <a:r>
              <a:rPr lang="en-US" altLang="en-US" sz="3600" dirty="0">
                <a:solidFill>
                  <a:srgbClr val="000630"/>
                </a:solidFill>
                <a:latin typeface="Arial" panose="020B0604020202020204" pitchFamily="34" charset="0"/>
                <a:cs typeface="Arial" panose="020B0604020202020204" pitchFamily="34" charset="0"/>
              </a:rPr>
              <a:t> </a:t>
            </a:r>
          </a:p>
          <a:p>
            <a:pPr eaLnBrk="1" hangingPunct="1">
              <a:lnSpc>
                <a:spcPts val="5075"/>
              </a:lnSpc>
            </a:pPr>
            <a:endParaRPr lang="en-US" altLang="en-US" sz="3800" dirty="0">
              <a:solidFill>
                <a:srgbClr val="000630"/>
              </a:solidFill>
              <a:latin typeface="Arial" panose="020B0604020202020204" pitchFamily="34" charset="0"/>
              <a:cs typeface="Arial" panose="020B0604020202020204" pitchFamily="34" charset="0"/>
            </a:endParaRPr>
          </a:p>
          <a:p>
            <a:pPr eaLnBrk="1" hangingPunct="1"/>
            <a:endParaRPr lang="en-US" altLang="en-US" sz="12600" b="1" dirty="0">
              <a:latin typeface="Arial" panose="020B0604020202020204" pitchFamily="34" charset="0"/>
              <a:cs typeface="Arial" panose="020B0604020202020204" pitchFamily="34" charset="0"/>
            </a:endParaRPr>
          </a:p>
        </p:txBody>
      </p:sp>
      <p:pic>
        <p:nvPicPr>
          <p:cNvPr id="14340" name="Picture 16">
            <a:extLst>
              <a:ext uri="{FF2B5EF4-FFF2-40B4-BE49-F238E27FC236}">
                <a16:creationId xmlns:a16="http://schemas.microsoft.com/office/drawing/2014/main" id="{768AE366-8684-4DAF-B936-19CAF9F549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241875"/>
            <a:ext cx="439245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A011C8E0-0BC9-40BD-91ED-E7E6687FA2D1}"/>
              </a:ext>
            </a:extLst>
          </p:cNvPr>
          <p:cNvSpPr txBox="1"/>
          <p:nvPr/>
        </p:nvSpPr>
        <p:spPr>
          <a:xfrm>
            <a:off x="11831638" y="5842000"/>
            <a:ext cx="9685932" cy="6905624"/>
          </a:xfrm>
          <a:prstGeom prst="rect">
            <a:avLst/>
          </a:prstGeom>
          <a:noFill/>
        </p:spPr>
        <p:txBody>
          <a:bodyPr lIns="0" tIns="0" rIns="0" bIns="0"/>
          <a:lstStyle/>
          <a:p>
            <a:pPr defTabSz="2194514" fontAlgn="auto">
              <a:spcBef>
                <a:spcPts val="0"/>
              </a:spcBef>
              <a:spcAft>
                <a:spcPts val="1800"/>
              </a:spcAft>
              <a:defRPr/>
            </a:pPr>
            <a:r>
              <a:rPr lang="en-US" sz="5200" b="1" dirty="0">
                <a:solidFill>
                  <a:srgbClr val="FF0000"/>
                </a:solidFill>
                <a:latin typeface="Arial"/>
                <a:ea typeface="+mn-ea"/>
                <a:cs typeface="Arial"/>
              </a:rPr>
              <a:t>Method</a:t>
            </a:r>
            <a:br>
              <a:rPr lang="en-US" sz="5200" b="1" dirty="0">
                <a:solidFill>
                  <a:srgbClr val="00A7E1"/>
                </a:solidFill>
                <a:latin typeface="Arial"/>
                <a:ea typeface="+mn-ea"/>
                <a:cs typeface="Arial"/>
              </a:rPr>
            </a:br>
            <a:endParaRPr lang="en-US" sz="5200" b="1" dirty="0">
              <a:solidFill>
                <a:srgbClr val="00A7E1"/>
              </a:solidFill>
              <a:latin typeface="Arial"/>
              <a:ea typeface="+mn-ea"/>
              <a:cs typeface="Arial"/>
            </a:endParaRPr>
          </a:p>
          <a:p>
            <a:pPr defTabSz="2194514" fontAlgn="auto">
              <a:spcBef>
                <a:spcPts val="0"/>
              </a:spcBef>
              <a:spcAft>
                <a:spcPts val="1800"/>
              </a:spcAft>
              <a:defRPr/>
            </a:pPr>
            <a:endParaRPr lang="en-US" sz="5200" b="1" dirty="0">
              <a:solidFill>
                <a:srgbClr val="00A7E1"/>
              </a:solidFill>
              <a:latin typeface="Arial"/>
              <a:ea typeface="+mn-ea"/>
              <a:cs typeface="Arial"/>
            </a:endParaRPr>
          </a:p>
          <a:p>
            <a:pPr defTabSz="2194514" fontAlgn="auto">
              <a:spcBef>
                <a:spcPts val="0"/>
              </a:spcBef>
              <a:spcAft>
                <a:spcPts val="1800"/>
              </a:spcAft>
              <a:defRPr/>
            </a:pPr>
            <a:endParaRPr lang="en-US" sz="5200" b="1" dirty="0">
              <a:solidFill>
                <a:srgbClr val="00A7E1"/>
              </a:solidFill>
              <a:latin typeface="Arial"/>
              <a:ea typeface="+mn-ea"/>
              <a:cs typeface="Arial"/>
            </a:endParaRPr>
          </a:p>
          <a:p>
            <a:pPr defTabSz="2194514" fontAlgn="auto">
              <a:spcBef>
                <a:spcPts val="0"/>
              </a:spcBef>
              <a:spcAft>
                <a:spcPts val="1800"/>
              </a:spcAft>
              <a:defRPr/>
            </a:pPr>
            <a:endParaRPr lang="en-US" sz="5200" b="1" dirty="0">
              <a:solidFill>
                <a:srgbClr val="00A7E1"/>
              </a:solidFill>
              <a:latin typeface="Arial"/>
              <a:ea typeface="+mn-ea"/>
              <a:cs typeface="Arial"/>
            </a:endParaRPr>
          </a:p>
          <a:p>
            <a:pPr defTabSz="2194514" fontAlgn="auto">
              <a:spcBef>
                <a:spcPts val="0"/>
              </a:spcBef>
              <a:spcAft>
                <a:spcPts val="1800"/>
              </a:spcAft>
              <a:defRPr/>
            </a:pPr>
            <a:endParaRPr lang="en-US" sz="5200" b="1" dirty="0">
              <a:solidFill>
                <a:srgbClr val="00A7E1"/>
              </a:solidFill>
              <a:latin typeface="Arial"/>
              <a:ea typeface="+mn-ea"/>
              <a:cs typeface="Arial"/>
            </a:endParaRPr>
          </a:p>
          <a:p>
            <a:pPr defTabSz="2194514" fontAlgn="auto">
              <a:spcBef>
                <a:spcPts val="0"/>
              </a:spcBef>
              <a:spcAft>
                <a:spcPts val="1800"/>
              </a:spcAft>
              <a:defRPr/>
            </a:pPr>
            <a:endParaRPr lang="en-US" sz="5200" b="1" dirty="0">
              <a:solidFill>
                <a:srgbClr val="00A7E1"/>
              </a:solidFill>
              <a:latin typeface="Arial"/>
              <a:ea typeface="+mn-ea"/>
              <a:cs typeface="Arial"/>
            </a:endParaRPr>
          </a:p>
          <a:p>
            <a:pPr defTabSz="2194514" fontAlgn="auto">
              <a:spcBef>
                <a:spcPts val="0"/>
              </a:spcBef>
              <a:spcAft>
                <a:spcPts val="1800"/>
              </a:spcAft>
              <a:defRPr/>
            </a:pPr>
            <a:endParaRPr lang="en-US" sz="5200" b="1" dirty="0">
              <a:solidFill>
                <a:srgbClr val="00A7E1"/>
              </a:solidFill>
              <a:latin typeface="Arial"/>
              <a:ea typeface="+mn-ea"/>
              <a:cs typeface="Arial"/>
            </a:endParaRPr>
          </a:p>
          <a:p>
            <a:pPr defTabSz="2194514" fontAlgn="auto">
              <a:lnSpc>
                <a:spcPts val="4880"/>
              </a:lnSpc>
              <a:spcBef>
                <a:spcPts val="0"/>
              </a:spcBef>
              <a:spcAft>
                <a:spcPts val="0"/>
              </a:spcAft>
              <a:defRPr/>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research took place in  three sections of a 3</a:t>
            </a:r>
            <a:r>
              <a:rPr lang="en-US" sz="3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rd</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year Bachelor of Social Work Class  involving 52 students in total.</a:t>
            </a:r>
          </a:p>
          <a:p>
            <a:pPr defTabSz="2194514" fontAlgn="auto">
              <a:lnSpc>
                <a:spcPts val="4880"/>
              </a:lnSpc>
              <a:spcBef>
                <a:spcPts val="0"/>
              </a:spcBef>
              <a:spcAft>
                <a:spcPts val="0"/>
              </a:spcAft>
              <a:defRPr/>
            </a:pP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800"/>
              </a:spcAft>
            </a:pPr>
            <a:r>
              <a:rPr lang="en-CA" sz="3600" dirty="0">
                <a:solidFill>
                  <a:srgbClr val="FF0000"/>
                </a:solidFill>
                <a:effectLst/>
                <a:latin typeface="Arial" panose="020B0604020202020204" pitchFamily="34" charset="0"/>
                <a:ea typeface="Calibri" panose="020F0502020204030204" pitchFamily="34" charset="0"/>
                <a:cs typeface="Arial" panose="020B0604020202020204" pitchFamily="34" charset="0"/>
              </a:rPr>
              <a:t>Step 1</a:t>
            </a:r>
            <a:r>
              <a:rPr lang="en-CA" sz="3600" dirty="0">
                <a:effectLst/>
                <a:latin typeface="Arial" panose="020B0604020202020204" pitchFamily="34" charset="0"/>
                <a:ea typeface="Calibri" panose="020F0502020204030204" pitchFamily="34" charset="0"/>
                <a:cs typeface="Arial" panose="020B0604020202020204" pitchFamily="34" charset="0"/>
              </a:rPr>
              <a:t>: Students were taught how to provide constructive verbal feedback to their peers about their developing interpersonal communication skills using </a:t>
            </a:r>
            <a:r>
              <a:rPr lang="en-CA" sz="3600" dirty="0">
                <a:latin typeface="Arial" panose="020B0604020202020204" pitchFamily="34" charset="0"/>
                <a:ea typeface="Calibri" panose="020F0502020204030204" pitchFamily="34" charset="0"/>
                <a:cs typeface="Arial" panose="020B0604020202020204" pitchFamily="34" charset="0"/>
              </a:rPr>
              <a:t>guidelines for peer feedback.</a:t>
            </a:r>
            <a:r>
              <a:rPr lang="en-CA" sz="3600" dirty="0">
                <a:effectLst/>
                <a:latin typeface="Arial" panose="020B0604020202020204" pitchFamily="34" charset="0"/>
                <a:ea typeface="Calibri" panose="020F0502020204030204" pitchFamily="34"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3600" dirty="0">
                <a:solidFill>
                  <a:srgbClr val="FF0000"/>
                </a:solidFill>
                <a:effectLst/>
                <a:latin typeface="Arial" panose="020B0604020202020204" pitchFamily="34" charset="0"/>
                <a:ea typeface="Calibri" panose="020F0502020204030204" pitchFamily="34" charset="0"/>
                <a:cs typeface="Arial" panose="020B0604020202020204" pitchFamily="34" charset="0"/>
              </a:rPr>
              <a:t>Step 2</a:t>
            </a:r>
            <a:r>
              <a:rPr lang="en-CA" sz="3600" dirty="0">
                <a:effectLst/>
                <a:latin typeface="Arial" panose="020B0604020202020204" pitchFamily="34" charset="0"/>
                <a:ea typeface="Calibri" panose="020F0502020204030204" pitchFamily="34" charset="0"/>
                <a:cs typeface="Arial" panose="020B0604020202020204" pitchFamily="34" charset="0"/>
              </a:rPr>
              <a:t>: Each week, students had opportunities to practice their communication skills and give verbal feedback to each other using the  feedback guide.</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3600" dirty="0">
                <a:solidFill>
                  <a:srgbClr val="FF0000"/>
                </a:solidFill>
                <a:effectLst/>
                <a:latin typeface="Arial" panose="020B0604020202020204" pitchFamily="34" charset="0"/>
                <a:ea typeface="Calibri" panose="020F0502020204030204" pitchFamily="34" charset="0"/>
                <a:cs typeface="Arial" panose="020B0604020202020204" pitchFamily="34" charset="0"/>
              </a:rPr>
              <a:t>Step 3</a:t>
            </a:r>
            <a:r>
              <a:rPr lang="en-CA" sz="3600" dirty="0">
                <a:effectLst/>
                <a:latin typeface="Arial" panose="020B0604020202020204" pitchFamily="34" charset="0"/>
                <a:ea typeface="Calibri" panose="020F0502020204030204" pitchFamily="34" charset="0"/>
                <a:cs typeface="Arial" panose="020B0604020202020204" pitchFamily="34" charset="0"/>
              </a:rPr>
              <a:t>: In term two, students were asked to complete a written peer feedback assignment. They uploaded a 10 minute practice video to </a:t>
            </a:r>
            <a:r>
              <a:rPr lang="en-CA" sz="3600" b="1" dirty="0">
                <a:effectLst/>
                <a:latin typeface="Arial" panose="020B0604020202020204" pitchFamily="34" charset="0"/>
                <a:ea typeface="Calibri" panose="020F0502020204030204" pitchFamily="34" charset="0"/>
                <a:cs typeface="Arial" panose="020B0604020202020204" pitchFamily="34" charset="0"/>
              </a:rPr>
              <a:t>CLAS</a:t>
            </a:r>
            <a:r>
              <a:rPr lang="en-CA" sz="3600" b="1" dirty="0">
                <a:latin typeface="Arial" panose="020B0604020202020204" pitchFamily="34" charset="0"/>
                <a:ea typeface="Calibri" panose="020F0502020204030204" pitchFamily="34" charset="0"/>
                <a:cs typeface="Arial" panose="020B0604020202020204" pitchFamily="34" charset="0"/>
              </a:rPr>
              <a:t> (Collaborative Learning Annotation System) </a:t>
            </a:r>
            <a:r>
              <a:rPr lang="en-CA" sz="3600" dirty="0">
                <a:effectLst/>
                <a:latin typeface="Arial" panose="020B0604020202020204" pitchFamily="34" charset="0"/>
                <a:ea typeface="Calibri" panose="020F0502020204030204" pitchFamily="34" charset="0"/>
                <a:cs typeface="Arial" panose="020B0604020202020204" pitchFamily="34" charset="0"/>
              </a:rPr>
              <a:t>and provided written feedback on both their own mock counselling </a:t>
            </a:r>
            <a:r>
              <a:rPr lang="en-CA" sz="3600" dirty="0">
                <a:latin typeface="Arial" panose="020B0604020202020204" pitchFamily="34" charset="0"/>
                <a:ea typeface="Calibri" panose="020F0502020204030204" pitchFamily="34" charset="0"/>
                <a:cs typeface="Arial" panose="020B0604020202020204" pitchFamily="34" charset="0"/>
              </a:rPr>
              <a:t>video and the video of</a:t>
            </a:r>
            <a:r>
              <a:rPr lang="en-CA" sz="3600" dirty="0">
                <a:effectLst/>
                <a:latin typeface="Arial" panose="020B0604020202020204" pitchFamily="34" charset="0"/>
                <a:ea typeface="Calibri" panose="020F0502020204030204" pitchFamily="34" charset="0"/>
                <a:cs typeface="Arial" panose="020B0604020202020204" pitchFamily="34" charset="0"/>
              </a:rPr>
              <a:t> 3 of their peers using the same feedback guide. Each student was then asked to write a reflection on how this written feedback will be integrated into their communication skill development.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3600" dirty="0">
                <a:solidFill>
                  <a:srgbClr val="FF0000"/>
                </a:solidFill>
                <a:effectLst/>
                <a:latin typeface="Arial" panose="020B0604020202020204" pitchFamily="34" charset="0"/>
                <a:ea typeface="Calibri" panose="020F0502020204030204" pitchFamily="34" charset="0"/>
                <a:cs typeface="Arial" panose="020B0604020202020204" pitchFamily="34" charset="0"/>
              </a:rPr>
              <a:t>Step 4:</a:t>
            </a:r>
            <a:r>
              <a:rPr lang="en-CA" sz="3600" dirty="0">
                <a:effectLst/>
                <a:latin typeface="Arial" panose="020B0604020202020204" pitchFamily="34" charset="0"/>
                <a:ea typeface="Calibri" panose="020F0502020204030204" pitchFamily="34" charset="0"/>
                <a:cs typeface="Arial" panose="020B0604020202020204" pitchFamily="34" charset="0"/>
              </a:rPr>
              <a:t> Students were surveyed regarding their learning from the CLAS written feedback assignment.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defTabSz="2194514" fontAlgn="auto">
              <a:lnSpc>
                <a:spcPts val="4880"/>
              </a:lnSpc>
              <a:spcBef>
                <a:spcPts val="0"/>
              </a:spcBef>
              <a:spcAft>
                <a:spcPts val="0"/>
              </a:spcAft>
              <a:defRPr/>
            </a:pP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marL="571500" indent="-571500" defTabSz="2194514" fontAlgn="auto">
              <a:lnSpc>
                <a:spcPts val="4880"/>
              </a:lnSpc>
              <a:spcBef>
                <a:spcPts val="0"/>
              </a:spcBef>
              <a:spcAft>
                <a:spcPts val="0"/>
              </a:spcAft>
              <a:buFont typeface="Arial"/>
              <a:buChar char="•"/>
              <a:defRPr/>
            </a:pPr>
            <a:endParaRPr lang="en-US" sz="3600" dirty="0">
              <a:solidFill>
                <a:srgbClr val="000630"/>
              </a:solidFill>
              <a:latin typeface="Arial"/>
              <a:ea typeface="+mn-ea"/>
              <a:cs typeface="Arial"/>
            </a:endParaRPr>
          </a:p>
        </p:txBody>
      </p:sp>
      <p:sp>
        <p:nvSpPr>
          <p:cNvPr id="14342" name="TextBox 18">
            <a:extLst>
              <a:ext uri="{FF2B5EF4-FFF2-40B4-BE49-F238E27FC236}">
                <a16:creationId xmlns:a16="http://schemas.microsoft.com/office/drawing/2014/main" id="{7F20A557-11D9-4DCC-A3D9-4174FE3405B4}"/>
              </a:ext>
            </a:extLst>
          </p:cNvPr>
          <p:cNvSpPr txBox="1">
            <a:spLocks noChangeArrowheads="1"/>
          </p:cNvSpPr>
          <p:nvPr/>
        </p:nvSpPr>
        <p:spPr bwMode="auto">
          <a:xfrm>
            <a:off x="22383750" y="5842000"/>
            <a:ext cx="9969500" cy="765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panose="020F0502020204030204" pitchFamily="34" charset="0"/>
                <a:ea typeface="MS PGothic" panose="020B0600070205080204" pitchFamily="34" charset="-128"/>
              </a:defRPr>
            </a:lvl1pPr>
            <a:lvl2pPr marL="742950" indent="-285750" eaLnBrk="0" hangingPunct="0">
              <a:defRPr sz="8700">
                <a:solidFill>
                  <a:schemeClr val="tx1"/>
                </a:solidFill>
                <a:latin typeface="Calibri" panose="020F0502020204030204" pitchFamily="34" charset="0"/>
                <a:ea typeface="MS PGothic" panose="020B0600070205080204" pitchFamily="34" charset="-128"/>
              </a:defRPr>
            </a:lvl2pPr>
            <a:lvl3pPr marL="1143000" indent="-228600" eaLnBrk="0" hangingPunct="0">
              <a:defRPr sz="8700">
                <a:solidFill>
                  <a:schemeClr val="tx1"/>
                </a:solidFill>
                <a:latin typeface="Calibri" panose="020F0502020204030204" pitchFamily="34" charset="0"/>
                <a:ea typeface="MS PGothic" panose="020B0600070205080204" pitchFamily="34" charset="-128"/>
              </a:defRPr>
            </a:lvl3pPr>
            <a:lvl4pPr marL="1600200" indent="-228600" eaLnBrk="0" hangingPunct="0">
              <a:defRPr sz="8700">
                <a:solidFill>
                  <a:schemeClr val="tx1"/>
                </a:solidFill>
                <a:latin typeface="Calibri" panose="020F0502020204030204" pitchFamily="34" charset="0"/>
                <a:ea typeface="MS PGothic" panose="020B0600070205080204" pitchFamily="34" charset="-128"/>
              </a:defRPr>
            </a:lvl4pPr>
            <a:lvl5pPr marL="2057400" indent="-228600" eaLnBrk="0" hangingPunct="0">
              <a:defRPr sz="8700">
                <a:solidFill>
                  <a:schemeClr val="tx1"/>
                </a:solidFill>
                <a:latin typeface="Calibri" panose="020F0502020204030204" pitchFamily="34" charset="0"/>
                <a:ea typeface="MS PGothic"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9pPr>
          </a:lstStyle>
          <a:p>
            <a:pPr eaLnBrk="1" hangingPunct="1">
              <a:spcAft>
                <a:spcPts val="1800"/>
              </a:spcAft>
            </a:pPr>
            <a:r>
              <a:rPr lang="en-US" altLang="en-US" sz="5200" b="1" dirty="0">
                <a:solidFill>
                  <a:srgbClr val="FF0000"/>
                </a:solidFill>
                <a:latin typeface="Arial" panose="020B0604020202020204" pitchFamily="34" charset="0"/>
                <a:cs typeface="Arial" panose="020B0604020202020204" pitchFamily="34" charset="0"/>
              </a:rPr>
              <a:t>Results</a:t>
            </a:r>
          </a:p>
          <a:p>
            <a:pPr eaLnBrk="1" hangingPunct="1">
              <a:spcAft>
                <a:spcPts val="1800"/>
              </a:spcAft>
            </a:pPr>
            <a:endParaRPr lang="en-US" altLang="en-US" sz="5200" b="1" dirty="0">
              <a:solidFill>
                <a:srgbClr val="FF0000"/>
              </a:solidFill>
              <a:latin typeface="Arial" panose="020B0604020202020204" pitchFamily="34" charset="0"/>
              <a:cs typeface="Arial" panose="020B0604020202020204" pitchFamily="34" charset="0"/>
            </a:endParaRPr>
          </a:p>
          <a:p>
            <a:pPr eaLnBrk="1" hangingPunct="1"/>
            <a:r>
              <a:rPr lang="en-US" sz="3600" b="1" dirty="0">
                <a:effectLst/>
                <a:latin typeface="Arial" panose="020B0604020202020204" pitchFamily="34" charset="0"/>
                <a:ea typeface="Calibri" panose="020F0502020204030204" pitchFamily="34" charset="0"/>
                <a:cs typeface="Arial" panose="020B0604020202020204" pitchFamily="34" charset="0"/>
              </a:rPr>
              <a:t>85.1%</a:t>
            </a:r>
            <a:r>
              <a:rPr lang="en-US" sz="3600" dirty="0">
                <a:effectLst/>
                <a:latin typeface="Arial" panose="020B0604020202020204" pitchFamily="34" charset="0"/>
                <a:ea typeface="Calibri" panose="020F0502020204030204" pitchFamily="34" charset="0"/>
                <a:cs typeface="Arial" panose="020B0604020202020204" pitchFamily="34" charset="0"/>
              </a:rPr>
              <a:t> of </a:t>
            </a:r>
            <a:r>
              <a:rPr lang="en-US" sz="3600" dirty="0">
                <a:latin typeface="Arial" panose="020B0604020202020204" pitchFamily="34" charset="0"/>
                <a:ea typeface="Calibri" panose="020F0502020204030204" pitchFamily="34" charset="0"/>
                <a:cs typeface="Arial" panose="020B0604020202020204" pitchFamily="34" charset="0"/>
              </a:rPr>
              <a:t>respondents </a:t>
            </a:r>
            <a:r>
              <a:rPr lang="en-US" sz="3600" dirty="0">
                <a:effectLst/>
                <a:latin typeface="Arial" panose="020B0604020202020204" pitchFamily="34" charset="0"/>
                <a:ea typeface="Calibri" panose="020F0502020204030204" pitchFamily="34" charset="0"/>
                <a:cs typeface="Arial" panose="020B0604020202020204" pitchFamily="34" charset="0"/>
              </a:rPr>
              <a:t>agreed that </a:t>
            </a:r>
            <a:r>
              <a:rPr lang="en-US" sz="3600" b="1" dirty="0">
                <a:effectLst/>
                <a:latin typeface="Arial" panose="020B0604020202020204" pitchFamily="34" charset="0"/>
                <a:ea typeface="Calibri" panose="020F0502020204030204" pitchFamily="34" charset="0"/>
                <a:cs typeface="Arial" panose="020B0604020202020204" pitchFamily="34" charset="0"/>
              </a:rPr>
              <a:t>receiving</a:t>
            </a:r>
            <a:r>
              <a:rPr lang="en-US" sz="3600" dirty="0">
                <a:effectLst/>
                <a:latin typeface="Arial" panose="020B0604020202020204" pitchFamily="34" charset="0"/>
                <a:ea typeface="Calibri" panose="020F0502020204030204" pitchFamily="34" charset="0"/>
                <a:cs typeface="Arial" panose="020B0604020202020204" pitchFamily="34" charset="0"/>
              </a:rPr>
              <a:t> written peer feedback was helpful in improving communication skills. </a:t>
            </a:r>
          </a:p>
          <a:p>
            <a:pPr eaLnBrk="1" hangingPunct="1"/>
            <a:endParaRPr lang="en-US" sz="3600" dirty="0">
              <a:effectLst/>
              <a:latin typeface="Arial" panose="020B0604020202020204" pitchFamily="34" charset="0"/>
              <a:ea typeface="Calibri" panose="020F0502020204030204" pitchFamily="34" charset="0"/>
              <a:cs typeface="Arial" panose="020B0604020202020204" pitchFamily="34" charset="0"/>
            </a:endParaRPr>
          </a:p>
          <a:p>
            <a:pPr eaLnBrk="1" hangingPunct="1"/>
            <a:r>
              <a:rPr lang="en-US" sz="3600" b="1" dirty="0">
                <a:latin typeface="Arial" panose="020B0604020202020204" pitchFamily="34" charset="0"/>
                <a:ea typeface="Calibri" panose="020F0502020204030204" pitchFamily="34" charset="0"/>
                <a:cs typeface="Arial" panose="020B0604020202020204" pitchFamily="34" charset="0"/>
              </a:rPr>
              <a:t>76.6% </a:t>
            </a:r>
            <a:r>
              <a:rPr lang="en-US" sz="3600" dirty="0">
                <a:latin typeface="Arial" panose="020B0604020202020204" pitchFamily="34" charset="0"/>
                <a:ea typeface="Calibri" panose="020F0502020204030204" pitchFamily="34" charset="0"/>
                <a:cs typeface="Arial" panose="020B0604020202020204" pitchFamily="34" charset="0"/>
              </a:rPr>
              <a:t>of respondents agreed that </a:t>
            </a:r>
            <a:r>
              <a:rPr lang="en-US" sz="3600" b="1" dirty="0">
                <a:latin typeface="Arial" panose="020B0604020202020204" pitchFamily="34" charset="0"/>
                <a:ea typeface="Calibri" panose="020F0502020204030204" pitchFamily="34" charset="0"/>
                <a:cs typeface="Arial" panose="020B0604020202020204" pitchFamily="34" charset="0"/>
              </a:rPr>
              <a:t>giving </a:t>
            </a:r>
            <a:r>
              <a:rPr lang="en-US" sz="3600" dirty="0">
                <a:latin typeface="Arial" panose="020B0604020202020204" pitchFamily="34" charset="0"/>
                <a:ea typeface="Calibri" panose="020F0502020204030204" pitchFamily="34" charset="0"/>
                <a:cs typeface="Arial" panose="020B0604020202020204" pitchFamily="34" charset="0"/>
              </a:rPr>
              <a:t>written peer feedback was helpful in improving communication skills.</a:t>
            </a:r>
          </a:p>
          <a:p>
            <a:pPr eaLnBrk="1" hangingPunct="1"/>
            <a:endParaRPr lang="en-US" sz="3600" dirty="0">
              <a:latin typeface="Arial" panose="020B0604020202020204" pitchFamily="34" charset="0"/>
              <a:ea typeface="Calibri" panose="020F0502020204030204" pitchFamily="34" charset="0"/>
              <a:cs typeface="Arial" panose="020B0604020202020204" pitchFamily="34" charset="0"/>
            </a:endParaRPr>
          </a:p>
          <a:p>
            <a:pPr eaLnBrk="1" hangingPunct="1"/>
            <a:r>
              <a:rPr lang="en-US" sz="3600" b="1" dirty="0">
                <a:latin typeface="Arial" panose="020B0604020202020204" pitchFamily="34" charset="0"/>
                <a:ea typeface="Calibri" panose="020F0502020204030204" pitchFamily="34" charset="0"/>
                <a:cs typeface="Arial" panose="020B0604020202020204" pitchFamily="34" charset="0"/>
              </a:rPr>
              <a:t>77.7 % </a:t>
            </a:r>
            <a:r>
              <a:rPr lang="en-US" sz="3600" dirty="0">
                <a:latin typeface="Arial" panose="020B0604020202020204" pitchFamily="34" charset="0"/>
                <a:ea typeface="Calibri" panose="020F0502020204030204" pitchFamily="34" charset="0"/>
                <a:cs typeface="Arial" panose="020B0604020202020204" pitchFamily="34" charset="0"/>
              </a:rPr>
              <a:t>of respondents agreed that </a:t>
            </a:r>
            <a:r>
              <a:rPr lang="en-US" sz="3600" b="1" dirty="0">
                <a:latin typeface="Arial" panose="020B0604020202020204" pitchFamily="34" charset="0"/>
                <a:ea typeface="Calibri" panose="020F0502020204030204" pitchFamily="34" charset="0"/>
                <a:cs typeface="Arial" panose="020B0604020202020204" pitchFamily="34" charset="0"/>
              </a:rPr>
              <a:t>self reflecting </a:t>
            </a:r>
            <a:r>
              <a:rPr lang="en-US" sz="3600" dirty="0">
                <a:latin typeface="Arial" panose="020B0604020202020204" pitchFamily="34" charset="0"/>
                <a:ea typeface="Calibri" panose="020F0502020204030204" pitchFamily="34" charset="0"/>
                <a:cs typeface="Arial" panose="020B0604020202020204" pitchFamily="34" charset="0"/>
              </a:rPr>
              <a:t>on how to integrate the feedback was helpful.</a:t>
            </a:r>
          </a:p>
          <a:p>
            <a:pPr eaLnBrk="1" hangingPunct="1"/>
            <a:endParaRPr lang="en-US" sz="3600" b="1" dirty="0">
              <a:effectLst/>
              <a:latin typeface="Arial" panose="020B0604020202020204" pitchFamily="34" charset="0"/>
              <a:ea typeface="Calibri" panose="020F0502020204030204" pitchFamily="34" charset="0"/>
              <a:cs typeface="Arial" panose="020B0604020202020204" pitchFamily="34" charset="0"/>
            </a:endParaRPr>
          </a:p>
          <a:p>
            <a:pPr eaLnBrk="1" hangingPunct="1"/>
            <a:endParaRPr lang="en-US" altLang="en-US" sz="126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6356E36-2F0E-499C-B5DF-4486C84864E7}"/>
              </a:ext>
            </a:extLst>
          </p:cNvPr>
          <p:cNvSpPr txBox="1"/>
          <p:nvPr/>
        </p:nvSpPr>
        <p:spPr>
          <a:xfrm>
            <a:off x="32924750" y="5842000"/>
            <a:ext cx="9969500" cy="23756938"/>
          </a:xfrm>
          <a:prstGeom prst="rect">
            <a:avLst/>
          </a:prstGeom>
          <a:noFill/>
        </p:spPr>
        <p:txBody>
          <a:bodyPr lIns="0" tIns="0" rIns="0" bIns="0"/>
          <a:lstStyle/>
          <a:p>
            <a:pPr defTabSz="2194514" fontAlgn="auto">
              <a:spcBef>
                <a:spcPts val="0"/>
              </a:spcBef>
              <a:spcAft>
                <a:spcPts val="1800"/>
              </a:spcAft>
              <a:defRPr/>
            </a:pPr>
            <a:r>
              <a:rPr lang="en-US" sz="5200" b="1" dirty="0">
                <a:solidFill>
                  <a:srgbClr val="FF0000"/>
                </a:solidFill>
                <a:latin typeface="Arial"/>
                <a:ea typeface="+mn-ea"/>
                <a:cs typeface="Arial"/>
              </a:rPr>
              <a:t>Conclusion and Implications</a:t>
            </a:r>
          </a:p>
          <a:p>
            <a:pPr marL="685800" indent="-685800" defTabSz="2194514" fontAlgn="auto">
              <a:spcBef>
                <a:spcPts val="0"/>
              </a:spcBef>
              <a:spcAft>
                <a:spcPts val="1800"/>
              </a:spcAft>
              <a:buFont typeface="Arial" panose="020B0604020202020204" pitchFamily="34" charset="0"/>
              <a:buChar char="•"/>
              <a:defRPr/>
            </a:pPr>
            <a:endParaRPr lang="en-US" sz="3600" b="1" dirty="0">
              <a:latin typeface="Arial"/>
              <a:ea typeface="+mn-ea"/>
              <a:cs typeface="Arial"/>
            </a:endParaRPr>
          </a:p>
          <a:p>
            <a:pPr marL="685800" indent="-685800" defTabSz="2194514" fontAlgn="auto">
              <a:spcBef>
                <a:spcPts val="0"/>
              </a:spcBef>
              <a:spcAft>
                <a:spcPts val="1800"/>
              </a:spcAft>
              <a:buFont typeface="Arial" panose="020B0604020202020204" pitchFamily="34" charset="0"/>
              <a:buChar char="•"/>
              <a:defRPr/>
            </a:pPr>
            <a:r>
              <a:rPr lang="en-US" sz="3600" dirty="0">
                <a:latin typeface="Arial"/>
                <a:ea typeface="+mn-ea"/>
                <a:cs typeface="Arial"/>
              </a:rPr>
              <a:t>A peer feedback process enhances learning of communication skills</a:t>
            </a:r>
          </a:p>
          <a:p>
            <a:pPr marL="685800" indent="-685800" defTabSz="2194514" fontAlgn="auto">
              <a:spcBef>
                <a:spcPts val="0"/>
              </a:spcBef>
              <a:spcAft>
                <a:spcPts val="1800"/>
              </a:spcAft>
              <a:buFont typeface="Arial" panose="020B0604020202020204" pitchFamily="34" charset="0"/>
              <a:buChar char="•"/>
              <a:defRPr/>
            </a:pPr>
            <a:r>
              <a:rPr lang="en-US" sz="3600" dirty="0">
                <a:latin typeface="Arial"/>
                <a:ea typeface="+mn-ea"/>
                <a:cs typeface="Arial"/>
              </a:rPr>
              <a:t>Giving, receiving and reflecting on feedback are all helpful components of the feedback process</a:t>
            </a:r>
          </a:p>
          <a:p>
            <a:pPr marL="685800" indent="-685800" defTabSz="2194514" fontAlgn="auto">
              <a:spcBef>
                <a:spcPts val="0"/>
              </a:spcBef>
              <a:spcAft>
                <a:spcPts val="1800"/>
              </a:spcAft>
              <a:buFont typeface="Arial" panose="020B0604020202020204" pitchFamily="34" charset="0"/>
              <a:buChar char="•"/>
              <a:defRPr/>
            </a:pPr>
            <a:r>
              <a:rPr lang="en-US" sz="3600" dirty="0">
                <a:latin typeface="Arial"/>
                <a:ea typeface="+mn-ea"/>
                <a:cs typeface="Arial"/>
              </a:rPr>
              <a:t>A 10 min video was only useful for 1</a:t>
            </a:r>
            <a:r>
              <a:rPr lang="en-US" sz="3600" baseline="30000" dirty="0">
                <a:latin typeface="Arial"/>
                <a:ea typeface="+mn-ea"/>
                <a:cs typeface="Arial"/>
              </a:rPr>
              <a:t>st</a:t>
            </a:r>
            <a:r>
              <a:rPr lang="en-US" sz="3600" dirty="0">
                <a:latin typeface="Arial"/>
                <a:ea typeface="+mn-ea"/>
                <a:cs typeface="Arial"/>
              </a:rPr>
              <a:t> term skills</a:t>
            </a:r>
          </a:p>
          <a:p>
            <a:pPr marL="685800" indent="-685800" defTabSz="2194514" fontAlgn="auto">
              <a:spcBef>
                <a:spcPts val="0"/>
              </a:spcBef>
              <a:spcAft>
                <a:spcPts val="1800"/>
              </a:spcAft>
              <a:buFont typeface="Arial" panose="020B0604020202020204" pitchFamily="34" charset="0"/>
              <a:buChar char="•"/>
              <a:defRPr/>
            </a:pPr>
            <a:r>
              <a:rPr lang="en-US" sz="3600" dirty="0">
                <a:latin typeface="Arial"/>
                <a:ea typeface="+mn-ea"/>
                <a:cs typeface="Arial"/>
              </a:rPr>
              <a:t>Inconclusive results whether written is more advantageous than verbal peer feedback</a:t>
            </a:r>
          </a:p>
          <a:p>
            <a:pPr marL="685800" indent="-685800" defTabSz="2194514" fontAlgn="auto">
              <a:spcBef>
                <a:spcPts val="0"/>
              </a:spcBef>
              <a:spcAft>
                <a:spcPts val="1800"/>
              </a:spcAft>
              <a:buFont typeface="Arial" panose="020B0604020202020204" pitchFamily="34" charset="0"/>
              <a:buChar char="•"/>
              <a:defRPr/>
            </a:pPr>
            <a:r>
              <a:rPr lang="en-US" sz="3600" dirty="0">
                <a:latin typeface="Arial"/>
                <a:ea typeface="+mn-ea"/>
                <a:cs typeface="Arial"/>
              </a:rPr>
              <a:t>More research investigating verbal peer feedback </a:t>
            </a:r>
            <a:r>
              <a:rPr lang="en-US" sz="3600">
                <a:latin typeface="Arial"/>
                <a:ea typeface="+mn-ea"/>
                <a:cs typeface="Arial"/>
              </a:rPr>
              <a:t>is needed</a:t>
            </a:r>
            <a:endParaRPr lang="en-US" sz="3600" dirty="0">
              <a:latin typeface="Arial"/>
              <a:ea typeface="+mn-ea"/>
              <a:cs typeface="Arial"/>
            </a:endParaRP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FF0000"/>
                </a:solidFill>
                <a:latin typeface="Arial"/>
                <a:ea typeface="+mn-ea"/>
                <a:cs typeface="Arial"/>
              </a:rPr>
              <a:t>Reference / Bibliography</a:t>
            </a:r>
          </a:p>
          <a:p>
            <a:pPr marL="0" marR="0">
              <a:lnSpc>
                <a:spcPct val="107000"/>
              </a:lnSpc>
              <a:spcBef>
                <a:spcPts val="0"/>
              </a:spcBef>
              <a:spcAft>
                <a:spcPts val="800"/>
              </a:spcAft>
            </a:pPr>
            <a:r>
              <a:rPr lang="en-US" sz="2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Boud,D</a:t>
            </a:r>
            <a:r>
              <a:rPr lang="en-US"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Cohen, R. &amp; </a:t>
            </a:r>
            <a:r>
              <a:rPr lang="en-US" sz="2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Sampson,J</a:t>
            </a:r>
            <a:r>
              <a:rPr lang="en-US"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(1999) Peer Learning and Assessment. </a:t>
            </a:r>
            <a:r>
              <a:rPr lang="en-US" sz="22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Assessment &amp; Evaluation in Higher Education</a:t>
            </a:r>
            <a:r>
              <a:rPr lang="en-US"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24:4, 413-426,  http://dx.doi/</a:t>
            </a:r>
            <a:r>
              <a:rPr lang="en-US" sz="2200" u="sng" dirty="0">
                <a:solidFill>
                  <a:srgbClr val="333333"/>
                </a:solidFill>
                <a:effectLst/>
                <a:latin typeface="Arial" panose="020B0604020202020204" pitchFamily="34" charset="0"/>
                <a:ea typeface="Times New Roman" panose="02020603050405020304" pitchFamily="18" charset="0"/>
                <a:cs typeface="Arial" panose="020B0604020202020204" pitchFamily="34" charset="0"/>
                <a:hlinkClick r:id="rId3"/>
              </a:rPr>
              <a:t>10.1080/0260293990240405</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2200" dirty="0">
                <a:solidFill>
                  <a:srgbClr val="002145"/>
                </a:solidFill>
                <a:effectLst/>
                <a:latin typeface="Arial" panose="020B0604020202020204" pitchFamily="34" charset="0"/>
                <a:ea typeface="Calibri" panose="020F0502020204030204" pitchFamily="34" charset="0"/>
                <a:cs typeface="Arial" panose="020B0604020202020204" pitchFamily="34" charset="0"/>
              </a:rPr>
              <a:t>Butler, D., &amp; Winne, P. (1995). Feedback and self-regulated learning: A theoretical synthesis. </a:t>
            </a:r>
            <a:r>
              <a:rPr lang="en-CA" sz="2200" i="1" dirty="0">
                <a:solidFill>
                  <a:srgbClr val="002145"/>
                </a:solidFill>
                <a:effectLst/>
                <a:latin typeface="Arial" panose="020B0604020202020204" pitchFamily="34" charset="0"/>
                <a:ea typeface="Calibri" panose="020F0502020204030204" pitchFamily="34" charset="0"/>
                <a:cs typeface="Arial" panose="020B0604020202020204" pitchFamily="34" charset="0"/>
              </a:rPr>
              <a:t>Review of Educational Research, 65</a:t>
            </a:r>
            <a:r>
              <a:rPr lang="en-CA" sz="2200" dirty="0">
                <a:solidFill>
                  <a:srgbClr val="002145"/>
                </a:solidFill>
                <a:effectLst/>
                <a:latin typeface="Arial" panose="020B0604020202020204" pitchFamily="34" charset="0"/>
                <a:ea typeface="Calibri" panose="020F0502020204030204" pitchFamily="34" charset="0"/>
                <a:cs typeface="Arial" panose="020B0604020202020204" pitchFamily="34" charset="0"/>
              </a:rPr>
              <a:t>(3), 245-281. </a:t>
            </a:r>
            <a:r>
              <a:rPr lang="en-CA" sz="2200" u="sng" dirty="0">
                <a:solidFill>
                  <a:srgbClr val="0680A7"/>
                </a:solidFill>
                <a:effectLst/>
                <a:latin typeface="Arial" panose="020B0604020202020204" pitchFamily="34" charset="0"/>
                <a:ea typeface="Calibri" panose="020F0502020204030204" pitchFamily="34" charset="0"/>
                <a:cs typeface="Arial" panose="020B0604020202020204" pitchFamily="34" charset="0"/>
                <a:hlinkClick r:id="rId4"/>
              </a:rPr>
              <a:t>http://dx.doi.org/10.3102/00346543065003245</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Cameron, N. &amp; McMillan, R. (2006) Enhancing communication skills by peer review of consultation Videos, </a:t>
            </a:r>
            <a:r>
              <a:rPr lang="en-US" sz="2200" i="1" dirty="0">
                <a:effectLst/>
                <a:latin typeface="Arial" panose="020B0604020202020204" pitchFamily="34" charset="0"/>
                <a:ea typeface="Calibri" panose="020F0502020204030204" pitchFamily="34" charset="0"/>
                <a:cs typeface="Arial" panose="020B0604020202020204" pitchFamily="34" charset="0"/>
              </a:rPr>
              <a:t>Education for Primary Care</a:t>
            </a:r>
            <a:r>
              <a:rPr lang="en-US" sz="2200" dirty="0">
                <a:effectLst/>
                <a:latin typeface="Arial" panose="020B0604020202020204" pitchFamily="34" charset="0"/>
                <a:ea typeface="Calibri" panose="020F0502020204030204" pitchFamily="34" charset="0"/>
                <a:cs typeface="Arial" panose="020B0604020202020204" pitchFamily="34" charset="0"/>
              </a:rPr>
              <a:t>, 17:1, 40-48. </a:t>
            </a:r>
            <a:r>
              <a:rPr lang="en-US"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http://dx.doi.org/10.1080/1475990X.2006.11493509</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Cheng, W. &amp; Warren, M. (2000). Making a difference: Using peers to assess individual student's contributions to a group project. </a:t>
            </a:r>
            <a:r>
              <a:rPr lang="en-CA" sz="2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Teaching in higher education </a:t>
            </a:r>
            <a:r>
              <a:rPr lang="en-CA"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(5)2, 243-255. </a:t>
            </a:r>
            <a:r>
              <a:rPr lang="en-US" sz="2200" u="sng" dirty="0">
                <a:solidFill>
                  <a:srgbClr val="006DB4"/>
                </a:solidFill>
                <a:effectLst/>
                <a:latin typeface="Arial" panose="020B0604020202020204" pitchFamily="34" charset="0"/>
                <a:ea typeface="Times New Roman" panose="02020603050405020304" pitchFamily="18" charset="0"/>
                <a:cs typeface="Arial" panose="020B0604020202020204" pitchFamily="34" charset="0"/>
                <a:hlinkClick r:id="rId6"/>
              </a:rPr>
              <a:t>https://doi.org/10.1080/135625100114885</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2200" dirty="0" err="1">
                <a:solidFill>
                  <a:srgbClr val="002145"/>
                </a:solidFill>
                <a:effectLst/>
                <a:latin typeface="Arial" panose="020B0604020202020204" pitchFamily="34" charset="0"/>
                <a:ea typeface="Calibri" panose="020F0502020204030204" pitchFamily="34" charset="0"/>
                <a:cs typeface="Arial" panose="020B0604020202020204" pitchFamily="34" charset="0"/>
              </a:rPr>
              <a:t>Dochy</a:t>
            </a:r>
            <a:r>
              <a:rPr lang="en-CA" sz="2200" dirty="0">
                <a:solidFill>
                  <a:srgbClr val="002145"/>
                </a:solidFill>
                <a:effectLst/>
                <a:latin typeface="Arial" panose="020B0604020202020204" pitchFamily="34" charset="0"/>
                <a:ea typeface="Calibri" panose="020F0502020204030204" pitchFamily="34" charset="0"/>
                <a:cs typeface="Arial" panose="020B0604020202020204" pitchFamily="34" charset="0"/>
              </a:rPr>
              <a:t>, F. J. R. C., </a:t>
            </a:r>
            <a:r>
              <a:rPr lang="en-CA" sz="2200" dirty="0" err="1">
                <a:solidFill>
                  <a:srgbClr val="002145"/>
                </a:solidFill>
                <a:effectLst/>
                <a:latin typeface="Arial" panose="020B0604020202020204" pitchFamily="34" charset="0"/>
                <a:ea typeface="Calibri" panose="020F0502020204030204" pitchFamily="34" charset="0"/>
                <a:cs typeface="Arial" panose="020B0604020202020204" pitchFamily="34" charset="0"/>
              </a:rPr>
              <a:t>Segers</a:t>
            </a:r>
            <a:r>
              <a:rPr lang="en-CA" sz="2200" dirty="0">
                <a:solidFill>
                  <a:srgbClr val="002145"/>
                </a:solidFill>
                <a:effectLst/>
                <a:latin typeface="Arial" panose="020B0604020202020204" pitchFamily="34" charset="0"/>
                <a:ea typeface="Calibri" panose="020F0502020204030204" pitchFamily="34" charset="0"/>
                <a:cs typeface="Arial" panose="020B0604020202020204" pitchFamily="34" charset="0"/>
              </a:rPr>
              <a:t>, M., &amp; </a:t>
            </a:r>
            <a:r>
              <a:rPr lang="en-CA" sz="2200" dirty="0" err="1">
                <a:solidFill>
                  <a:srgbClr val="002145"/>
                </a:solidFill>
                <a:effectLst/>
                <a:latin typeface="Arial" panose="020B0604020202020204" pitchFamily="34" charset="0"/>
                <a:ea typeface="Calibri" panose="020F0502020204030204" pitchFamily="34" charset="0"/>
                <a:cs typeface="Arial" panose="020B0604020202020204" pitchFamily="34" charset="0"/>
              </a:rPr>
              <a:t>Sluijsmans</a:t>
            </a:r>
            <a:r>
              <a:rPr lang="en-CA" sz="2200" dirty="0">
                <a:solidFill>
                  <a:srgbClr val="002145"/>
                </a:solidFill>
                <a:effectLst/>
                <a:latin typeface="Arial" panose="020B0604020202020204" pitchFamily="34" charset="0"/>
                <a:ea typeface="Calibri" panose="020F0502020204030204" pitchFamily="34" charset="0"/>
                <a:cs typeface="Arial" panose="020B0604020202020204" pitchFamily="34" charset="0"/>
              </a:rPr>
              <a:t>, D. (1999). The use of self-, peer and co-assessment in higher education: A review. </a:t>
            </a:r>
            <a:r>
              <a:rPr lang="en-CA" sz="2200" i="1" dirty="0">
                <a:solidFill>
                  <a:srgbClr val="002145"/>
                </a:solidFill>
                <a:effectLst/>
                <a:latin typeface="Arial" panose="020B0604020202020204" pitchFamily="34" charset="0"/>
                <a:ea typeface="Calibri" panose="020F0502020204030204" pitchFamily="34" charset="0"/>
                <a:cs typeface="Arial" panose="020B0604020202020204" pitchFamily="34" charset="0"/>
              </a:rPr>
              <a:t>Studies in Higher Education, 24</a:t>
            </a:r>
            <a:r>
              <a:rPr lang="en-CA" sz="2200" dirty="0">
                <a:solidFill>
                  <a:srgbClr val="002145"/>
                </a:solidFill>
                <a:effectLst/>
                <a:latin typeface="Arial" panose="020B0604020202020204" pitchFamily="34" charset="0"/>
                <a:ea typeface="Calibri" panose="020F0502020204030204" pitchFamily="34" charset="0"/>
                <a:cs typeface="Arial" panose="020B0604020202020204" pitchFamily="34" charset="0"/>
              </a:rPr>
              <a:t>(3), 331-350.  </a:t>
            </a:r>
            <a:r>
              <a:rPr lang="en-CA" sz="2200" u="sng" dirty="0">
                <a:solidFill>
                  <a:srgbClr val="0680A7"/>
                </a:solidFill>
                <a:effectLst/>
                <a:latin typeface="Arial" panose="020B0604020202020204" pitchFamily="34" charset="0"/>
                <a:ea typeface="Calibri" panose="020F0502020204030204" pitchFamily="34" charset="0"/>
                <a:cs typeface="Arial" panose="020B0604020202020204" pitchFamily="34" charset="0"/>
                <a:hlinkClick r:id="rId7"/>
              </a:rPr>
              <a:t>http://dx.doi.org/10.1080/03075079912331379935</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2200" dirty="0">
                <a:solidFill>
                  <a:srgbClr val="002145"/>
                </a:solidFill>
                <a:effectLst/>
                <a:latin typeface="Arial" panose="020B0604020202020204" pitchFamily="34" charset="0"/>
                <a:ea typeface="Calibri" panose="020F0502020204030204" pitchFamily="34" charset="0"/>
                <a:cs typeface="Arial" panose="020B0604020202020204" pitchFamily="34" charset="0"/>
              </a:rPr>
              <a:t>Liu, N. F., &amp; Carless, D. (2006). Peer feedback: The learning element of peer assessment. </a:t>
            </a:r>
            <a:r>
              <a:rPr lang="en-CA" sz="2200" i="1" dirty="0">
                <a:solidFill>
                  <a:srgbClr val="002145"/>
                </a:solidFill>
                <a:effectLst/>
                <a:latin typeface="Arial" panose="020B0604020202020204" pitchFamily="34" charset="0"/>
                <a:ea typeface="Calibri" panose="020F0502020204030204" pitchFamily="34" charset="0"/>
                <a:cs typeface="Arial" panose="020B0604020202020204" pitchFamily="34" charset="0"/>
              </a:rPr>
              <a:t>Teaching in Higher education, 11</a:t>
            </a:r>
            <a:r>
              <a:rPr lang="en-CA" sz="2200" dirty="0">
                <a:solidFill>
                  <a:srgbClr val="002145"/>
                </a:solidFill>
                <a:effectLst/>
                <a:latin typeface="Arial" panose="020B0604020202020204" pitchFamily="34" charset="0"/>
                <a:ea typeface="Calibri" panose="020F0502020204030204" pitchFamily="34" charset="0"/>
                <a:cs typeface="Arial" panose="020B0604020202020204" pitchFamily="34" charset="0"/>
              </a:rPr>
              <a:t>(3), 279-290. </a:t>
            </a:r>
            <a:r>
              <a:rPr lang="en-CA" sz="2200" u="sng" dirty="0">
                <a:solidFill>
                  <a:srgbClr val="0680A7"/>
                </a:solidFill>
                <a:effectLst/>
                <a:latin typeface="Arial" panose="020B0604020202020204" pitchFamily="34" charset="0"/>
                <a:ea typeface="Calibri" panose="020F0502020204030204" pitchFamily="34" charset="0"/>
                <a:cs typeface="Arial" panose="020B0604020202020204" pitchFamily="34" charset="0"/>
                <a:hlinkClick r:id="rId8"/>
              </a:rPr>
              <a:t>http://dx.doi.org/10.1080/13562510600680582</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defTabSz="2194514" fontAlgn="auto">
              <a:lnSpc>
                <a:spcPts val="5080"/>
              </a:lnSpc>
              <a:spcBef>
                <a:spcPts val="0"/>
              </a:spcBef>
              <a:spcAft>
                <a:spcPts val="0"/>
              </a:spcAft>
              <a:defRPr/>
            </a:pPr>
            <a:endParaRPr lang="en-US" sz="2800" dirty="0">
              <a:solidFill>
                <a:srgbClr val="000630"/>
              </a:solidFill>
              <a:latin typeface="Arial"/>
              <a:ea typeface="+mn-ea"/>
              <a:cs typeface="Arial"/>
            </a:endParaRPr>
          </a:p>
          <a:p>
            <a:pPr defTabSz="2194514" fontAlgn="auto">
              <a:spcBef>
                <a:spcPts val="0"/>
              </a:spcBef>
              <a:spcAft>
                <a:spcPts val="1800"/>
              </a:spcAft>
              <a:defRPr/>
            </a:pPr>
            <a:r>
              <a:rPr lang="en-US" sz="5200" b="1" dirty="0">
                <a:latin typeface="Arial"/>
                <a:ea typeface="+mn-ea"/>
                <a:cs typeface="Arial"/>
              </a:rPr>
              <a:t>Acknowledgement </a:t>
            </a:r>
          </a:p>
          <a:p>
            <a:pPr defTabSz="2194514" fontAlgn="auto">
              <a:spcBef>
                <a:spcPts val="0"/>
              </a:spcBef>
              <a:spcAft>
                <a:spcPts val="1800"/>
              </a:spcAft>
              <a:defRPr/>
            </a:pPr>
            <a:r>
              <a:rPr lang="en-US" sz="3600" dirty="0">
                <a:latin typeface="Arial"/>
                <a:ea typeface="+mn-ea"/>
                <a:cs typeface="Arial"/>
              </a:rPr>
              <a:t>This project takes place on the traditional, ancestral and unceded territory of the </a:t>
            </a:r>
            <a:r>
              <a:rPr lang="en-US" sz="3600" dirty="0" err="1">
                <a:latin typeface="Arial"/>
                <a:ea typeface="+mn-ea"/>
                <a:cs typeface="Arial"/>
              </a:rPr>
              <a:t>Musqueam</a:t>
            </a:r>
            <a:r>
              <a:rPr lang="en-US" sz="3600" dirty="0">
                <a:latin typeface="Arial"/>
                <a:ea typeface="+mn-ea"/>
                <a:cs typeface="Arial"/>
              </a:rPr>
              <a:t> People. </a:t>
            </a:r>
          </a:p>
          <a:p>
            <a:pPr defTabSz="2194514" fontAlgn="auto">
              <a:spcBef>
                <a:spcPts val="0"/>
              </a:spcBef>
              <a:spcAft>
                <a:spcPts val="1800"/>
              </a:spcAft>
              <a:defRPr/>
            </a:pPr>
            <a:r>
              <a:rPr lang="en-US" sz="3600" dirty="0">
                <a:latin typeface="Arial"/>
                <a:ea typeface="+mn-ea"/>
                <a:cs typeface="Arial"/>
              </a:rPr>
              <a:t>We would like to thank the </a:t>
            </a:r>
            <a:r>
              <a:rPr lang="en-US" sz="3600" dirty="0" err="1">
                <a:latin typeface="Arial"/>
                <a:ea typeface="+mn-ea"/>
                <a:cs typeface="Arial"/>
              </a:rPr>
              <a:t>Sotl</a:t>
            </a:r>
            <a:r>
              <a:rPr lang="en-US" sz="3600" dirty="0">
                <a:latin typeface="Arial"/>
                <a:ea typeface="+mn-ea"/>
                <a:cs typeface="Arial"/>
              </a:rPr>
              <a:t> Seed Program and our </a:t>
            </a:r>
            <a:r>
              <a:rPr lang="en-US" sz="3600" dirty="0" err="1">
                <a:latin typeface="Arial"/>
                <a:ea typeface="+mn-ea"/>
                <a:cs typeface="Arial"/>
              </a:rPr>
              <a:t>Sotl</a:t>
            </a:r>
            <a:r>
              <a:rPr lang="en-US" sz="3600" dirty="0">
                <a:latin typeface="Arial"/>
                <a:ea typeface="+mn-ea"/>
                <a:cs typeface="Arial"/>
              </a:rPr>
              <a:t> facilitator Bruce Moghtader for his support and guidance on this project</a:t>
            </a:r>
            <a:r>
              <a:rPr lang="en-US" sz="3600" dirty="0">
                <a:solidFill>
                  <a:srgbClr val="000630"/>
                </a:solidFill>
                <a:latin typeface="Arial"/>
                <a:ea typeface="+mn-ea"/>
                <a:cs typeface="Arial"/>
              </a:rPr>
              <a:t>.</a:t>
            </a: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0"/>
              </a:spcAft>
              <a:defRPr/>
            </a:pPr>
            <a:endParaRPr lang="en-US" sz="12600" b="1" dirty="0">
              <a:latin typeface="Arial"/>
              <a:ea typeface="+mn-ea"/>
              <a:cs typeface="Arial"/>
            </a:endParaRPr>
          </a:p>
        </p:txBody>
      </p:sp>
      <p:sp>
        <p:nvSpPr>
          <p:cNvPr id="14344" name="TextBox 20">
            <a:extLst>
              <a:ext uri="{FF2B5EF4-FFF2-40B4-BE49-F238E27FC236}">
                <a16:creationId xmlns:a16="http://schemas.microsoft.com/office/drawing/2014/main" id="{645A1F3C-4210-45BE-85EC-374E2945EEC3}"/>
              </a:ext>
            </a:extLst>
          </p:cNvPr>
          <p:cNvSpPr txBox="1">
            <a:spLocks noChangeArrowheads="1"/>
          </p:cNvSpPr>
          <p:nvPr/>
        </p:nvSpPr>
        <p:spPr bwMode="auto">
          <a:xfrm>
            <a:off x="11831638" y="19032538"/>
            <a:ext cx="99695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panose="020F0502020204030204" pitchFamily="34" charset="0"/>
                <a:ea typeface="MS PGothic" panose="020B0600070205080204" pitchFamily="34" charset="-128"/>
              </a:defRPr>
            </a:lvl1pPr>
            <a:lvl2pPr marL="742950" indent="-285750" eaLnBrk="0" hangingPunct="0">
              <a:defRPr sz="8700">
                <a:solidFill>
                  <a:schemeClr val="tx1"/>
                </a:solidFill>
                <a:latin typeface="Calibri" panose="020F0502020204030204" pitchFamily="34" charset="0"/>
                <a:ea typeface="MS PGothic" panose="020B0600070205080204" pitchFamily="34" charset="-128"/>
              </a:defRPr>
            </a:lvl2pPr>
            <a:lvl3pPr marL="1143000" indent="-228600" eaLnBrk="0" hangingPunct="0">
              <a:defRPr sz="8700">
                <a:solidFill>
                  <a:schemeClr val="tx1"/>
                </a:solidFill>
                <a:latin typeface="Calibri" panose="020F0502020204030204" pitchFamily="34" charset="0"/>
                <a:ea typeface="MS PGothic" panose="020B0600070205080204" pitchFamily="34" charset="-128"/>
              </a:defRPr>
            </a:lvl3pPr>
            <a:lvl4pPr marL="1600200" indent="-228600" eaLnBrk="0" hangingPunct="0">
              <a:defRPr sz="8700">
                <a:solidFill>
                  <a:schemeClr val="tx1"/>
                </a:solidFill>
                <a:latin typeface="Calibri" panose="020F0502020204030204" pitchFamily="34" charset="0"/>
                <a:ea typeface="MS PGothic" panose="020B0600070205080204" pitchFamily="34" charset="-128"/>
              </a:defRPr>
            </a:lvl4pPr>
            <a:lvl5pPr marL="2057400" indent="-228600" eaLnBrk="0" hangingPunct="0">
              <a:defRPr sz="8700">
                <a:solidFill>
                  <a:schemeClr val="tx1"/>
                </a:solidFill>
                <a:latin typeface="Calibri" panose="020F0502020204030204" pitchFamily="34" charset="0"/>
                <a:ea typeface="MS PGothic"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9pPr>
          </a:lstStyle>
          <a:p>
            <a:pPr eaLnBrk="1" hangingPunct="1">
              <a:spcAft>
                <a:spcPts val="1800"/>
              </a:spcAft>
            </a:pPr>
            <a:endParaRPr lang="en-US" altLang="en-US" sz="2800" i="1" dirty="0">
              <a:solidFill>
                <a:srgbClr val="000630"/>
              </a:solidFill>
              <a:latin typeface="Arial" panose="020B0604020202020204" pitchFamily="34" charset="0"/>
              <a:cs typeface="Arial" panose="020B0604020202020204" pitchFamily="34" charset="0"/>
            </a:endParaRPr>
          </a:p>
        </p:txBody>
      </p:sp>
      <p:sp>
        <p:nvSpPr>
          <p:cNvPr id="25" name="object 18">
            <a:extLst>
              <a:ext uri="{FF2B5EF4-FFF2-40B4-BE49-F238E27FC236}">
                <a16:creationId xmlns:a16="http://schemas.microsoft.com/office/drawing/2014/main" id="{B5C1CA40-623A-464E-8376-C5B62995F3D1}"/>
              </a:ext>
            </a:extLst>
          </p:cNvPr>
          <p:cNvSpPr/>
          <p:nvPr/>
        </p:nvSpPr>
        <p:spPr>
          <a:xfrm>
            <a:off x="11831638" y="13238462"/>
            <a:ext cx="9085261" cy="45719"/>
          </a:xfrm>
          <a:custGeom>
            <a:avLst/>
            <a:gdLst/>
            <a:ahLst/>
            <a:cxnLst/>
            <a:rect l="l" t="t" r="r" b="b"/>
            <a:pathLst>
              <a:path w="18638176">
                <a:moveTo>
                  <a:pt x="0" y="0"/>
                </a:moveTo>
                <a:lnTo>
                  <a:pt x="18638176" y="0"/>
                </a:lnTo>
              </a:path>
            </a:pathLst>
          </a:custGeom>
          <a:ln w="9525">
            <a:solidFill>
              <a:schemeClr val="bg1">
                <a:lumMod val="75000"/>
              </a:schemeClr>
            </a:solidFill>
          </a:ln>
        </p:spPr>
        <p:txBody>
          <a:bodyPr wrap="square" lIns="0" tIns="0" rIns="0" bIns="0">
            <a:spAutoFit/>
          </a:bodyPr>
          <a:lstStyle/>
          <a:p>
            <a:pPr defTabSz="2194514" fontAlgn="auto">
              <a:spcBef>
                <a:spcPts val="0"/>
              </a:spcBef>
              <a:spcAft>
                <a:spcPts val="0"/>
              </a:spcAft>
              <a:defRPr/>
            </a:pPr>
            <a:endParaRPr>
              <a:latin typeface="+mn-lt"/>
              <a:ea typeface="+mn-ea"/>
            </a:endParaRPr>
          </a:p>
        </p:txBody>
      </p:sp>
      <p:sp>
        <p:nvSpPr>
          <p:cNvPr id="14347" name="TextBox 25">
            <a:extLst>
              <a:ext uri="{FF2B5EF4-FFF2-40B4-BE49-F238E27FC236}">
                <a16:creationId xmlns:a16="http://schemas.microsoft.com/office/drawing/2014/main" id="{C6E113CD-BA69-45D7-A06A-B417A07D0714}"/>
              </a:ext>
            </a:extLst>
          </p:cNvPr>
          <p:cNvSpPr txBox="1">
            <a:spLocks noChangeArrowheads="1"/>
          </p:cNvSpPr>
          <p:nvPr/>
        </p:nvSpPr>
        <p:spPr bwMode="auto">
          <a:xfrm>
            <a:off x="22383750" y="15843250"/>
            <a:ext cx="99695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panose="020F0502020204030204" pitchFamily="34" charset="0"/>
                <a:ea typeface="MS PGothic" panose="020B0600070205080204" pitchFamily="34" charset="-128"/>
              </a:defRPr>
            </a:lvl1pPr>
            <a:lvl2pPr marL="742950" indent="-285750" eaLnBrk="0" hangingPunct="0">
              <a:defRPr sz="8700">
                <a:solidFill>
                  <a:schemeClr val="tx1"/>
                </a:solidFill>
                <a:latin typeface="Calibri" panose="020F0502020204030204" pitchFamily="34" charset="0"/>
                <a:ea typeface="MS PGothic" panose="020B0600070205080204" pitchFamily="34" charset="-128"/>
              </a:defRPr>
            </a:lvl2pPr>
            <a:lvl3pPr marL="1143000" indent="-228600" eaLnBrk="0" hangingPunct="0">
              <a:defRPr sz="8700">
                <a:solidFill>
                  <a:schemeClr val="tx1"/>
                </a:solidFill>
                <a:latin typeface="Calibri" panose="020F0502020204030204" pitchFamily="34" charset="0"/>
                <a:ea typeface="MS PGothic" panose="020B0600070205080204" pitchFamily="34" charset="-128"/>
              </a:defRPr>
            </a:lvl3pPr>
            <a:lvl4pPr marL="1600200" indent="-228600" eaLnBrk="0" hangingPunct="0">
              <a:defRPr sz="8700">
                <a:solidFill>
                  <a:schemeClr val="tx1"/>
                </a:solidFill>
                <a:latin typeface="Calibri" panose="020F0502020204030204" pitchFamily="34" charset="0"/>
                <a:ea typeface="MS PGothic" panose="020B0600070205080204" pitchFamily="34" charset="-128"/>
              </a:defRPr>
            </a:lvl4pPr>
            <a:lvl5pPr marL="2057400" indent="-228600" eaLnBrk="0" hangingPunct="0">
              <a:defRPr sz="8700">
                <a:solidFill>
                  <a:schemeClr val="tx1"/>
                </a:solidFill>
                <a:latin typeface="Calibri" panose="020F0502020204030204" pitchFamily="34" charset="0"/>
                <a:ea typeface="MS PGothic"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9pPr>
          </a:lstStyle>
          <a:p>
            <a:pPr eaLnBrk="1" hangingPunct="1">
              <a:spcAft>
                <a:spcPts val="1800"/>
              </a:spcAft>
            </a:pPr>
            <a:r>
              <a:rPr lang="en-US" altLang="en-US" sz="2800" i="1" dirty="0">
                <a:solidFill>
                  <a:srgbClr val="000630"/>
                </a:solidFill>
                <a:latin typeface="Arial" panose="020B0604020202020204" pitchFamily="34" charset="0"/>
                <a:cs typeface="Arial" panose="020B0604020202020204" pitchFamily="34" charset="0"/>
              </a:rPr>
              <a:t>.</a:t>
            </a:r>
          </a:p>
        </p:txBody>
      </p:sp>
      <p:sp>
        <p:nvSpPr>
          <p:cNvPr id="27" name="object 18">
            <a:extLst>
              <a:ext uri="{FF2B5EF4-FFF2-40B4-BE49-F238E27FC236}">
                <a16:creationId xmlns:a16="http://schemas.microsoft.com/office/drawing/2014/main" id="{1CC4AE65-D1FF-4A18-8047-BE535985F785}"/>
              </a:ext>
            </a:extLst>
          </p:cNvPr>
          <p:cNvSpPr/>
          <p:nvPr/>
        </p:nvSpPr>
        <p:spPr>
          <a:xfrm>
            <a:off x="21893013" y="13406440"/>
            <a:ext cx="9969500" cy="44450"/>
          </a:xfrm>
          <a:custGeom>
            <a:avLst/>
            <a:gdLst/>
            <a:ahLst/>
            <a:cxnLst/>
            <a:rect l="l" t="t" r="r" b="b"/>
            <a:pathLst>
              <a:path w="18638176">
                <a:moveTo>
                  <a:pt x="0" y="0"/>
                </a:moveTo>
                <a:lnTo>
                  <a:pt x="18638176" y="0"/>
                </a:lnTo>
              </a:path>
            </a:pathLst>
          </a:custGeom>
          <a:ln w="9525">
            <a:solidFill>
              <a:schemeClr val="bg1">
                <a:lumMod val="75000"/>
              </a:schemeClr>
            </a:solidFill>
          </a:ln>
        </p:spPr>
        <p:txBody>
          <a:bodyPr lIns="0" tIns="0" rIns="0" bIns="0">
            <a:spAutoFit/>
          </a:bodyPr>
          <a:lstStyle/>
          <a:p>
            <a:pPr defTabSz="2194514" fontAlgn="auto">
              <a:spcBef>
                <a:spcPts val="0"/>
              </a:spcBef>
              <a:spcAft>
                <a:spcPts val="0"/>
              </a:spcAft>
              <a:defRPr/>
            </a:pPr>
            <a:endParaRPr>
              <a:latin typeface="+mn-lt"/>
              <a:ea typeface="+mn-ea"/>
            </a:endParaRPr>
          </a:p>
        </p:txBody>
      </p:sp>
      <p:sp>
        <p:nvSpPr>
          <p:cNvPr id="22" name="Rounded Rectangle 21">
            <a:extLst>
              <a:ext uri="{FF2B5EF4-FFF2-40B4-BE49-F238E27FC236}">
                <a16:creationId xmlns:a16="http://schemas.microsoft.com/office/drawing/2014/main" id="{19A3E4A2-5C4B-451F-ABAA-082570D5E318}"/>
              </a:ext>
            </a:extLst>
          </p:cNvPr>
          <p:cNvSpPr/>
          <p:nvPr/>
        </p:nvSpPr>
        <p:spPr>
          <a:xfrm>
            <a:off x="24607837" y="30713363"/>
            <a:ext cx="8372475" cy="173196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sz="2000" b="1" dirty="0">
              <a:solidFill>
                <a:schemeClr val="tx1"/>
              </a:solidFill>
              <a:latin typeface="Arial" panose="020B0604020202020204" pitchFamily="34" charset="0"/>
              <a:cs typeface="Arial" panose="020B0604020202020204" pitchFamily="34" charset="0"/>
            </a:endParaRPr>
          </a:p>
        </p:txBody>
      </p:sp>
      <p:sp>
        <p:nvSpPr>
          <p:cNvPr id="14352" name="TextBox 2">
            <a:extLst>
              <a:ext uri="{FF2B5EF4-FFF2-40B4-BE49-F238E27FC236}">
                <a16:creationId xmlns:a16="http://schemas.microsoft.com/office/drawing/2014/main" id="{125EE491-7AFB-413A-9065-BCAAD1C8BA93}"/>
              </a:ext>
            </a:extLst>
          </p:cNvPr>
          <p:cNvSpPr txBox="1">
            <a:spLocks noChangeArrowheads="1"/>
          </p:cNvSpPr>
          <p:nvPr/>
        </p:nvSpPr>
        <p:spPr bwMode="auto">
          <a:xfrm>
            <a:off x="22383750" y="30713363"/>
            <a:ext cx="2112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panose="020F0502020204030204" pitchFamily="34" charset="0"/>
                <a:ea typeface="MS PGothic" panose="020B0600070205080204" pitchFamily="34" charset="-128"/>
              </a:defRPr>
            </a:lvl1pPr>
            <a:lvl2pPr marL="742950" indent="-285750" eaLnBrk="0" hangingPunct="0">
              <a:defRPr sz="8700">
                <a:solidFill>
                  <a:schemeClr val="tx1"/>
                </a:solidFill>
                <a:latin typeface="Calibri" panose="020F0502020204030204" pitchFamily="34" charset="0"/>
                <a:ea typeface="MS PGothic" panose="020B0600070205080204" pitchFamily="34" charset="-128"/>
              </a:defRPr>
            </a:lvl2pPr>
            <a:lvl3pPr marL="1143000" indent="-228600" eaLnBrk="0" hangingPunct="0">
              <a:defRPr sz="8700">
                <a:solidFill>
                  <a:schemeClr val="tx1"/>
                </a:solidFill>
                <a:latin typeface="Calibri" panose="020F0502020204030204" pitchFamily="34" charset="0"/>
                <a:ea typeface="MS PGothic" panose="020B0600070205080204" pitchFamily="34" charset="-128"/>
              </a:defRPr>
            </a:lvl3pPr>
            <a:lvl4pPr marL="1600200" indent="-228600" eaLnBrk="0" hangingPunct="0">
              <a:defRPr sz="8700">
                <a:solidFill>
                  <a:schemeClr val="tx1"/>
                </a:solidFill>
                <a:latin typeface="Calibri" panose="020F0502020204030204" pitchFamily="34" charset="0"/>
                <a:ea typeface="MS PGothic" panose="020B0600070205080204" pitchFamily="34" charset="-128"/>
              </a:defRPr>
            </a:lvl4pPr>
            <a:lvl5pPr marL="2057400" indent="-228600" eaLnBrk="0" hangingPunct="0">
              <a:defRPr sz="8700">
                <a:solidFill>
                  <a:schemeClr val="tx1"/>
                </a:solidFill>
                <a:latin typeface="Calibri" panose="020F0502020204030204" pitchFamily="34" charset="0"/>
                <a:ea typeface="MS PGothic"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a:solidFill>
                  <a:srgbClr val="000630"/>
                </a:solidFill>
                <a:latin typeface="Arial" panose="020B0604020202020204" pitchFamily="34" charset="0"/>
                <a:cs typeface="Arial" panose="020B0604020202020204" pitchFamily="34" charset="0"/>
              </a:rPr>
              <a:t>Partners</a:t>
            </a:r>
          </a:p>
        </p:txBody>
      </p:sp>
      <p:sp>
        <p:nvSpPr>
          <p:cNvPr id="14356" name="TextBox 36">
            <a:extLst>
              <a:ext uri="{FF2B5EF4-FFF2-40B4-BE49-F238E27FC236}">
                <a16:creationId xmlns:a16="http://schemas.microsoft.com/office/drawing/2014/main" id="{E653B262-BEE9-424C-916A-5A0FEA5564F4}"/>
              </a:ext>
            </a:extLst>
          </p:cNvPr>
          <p:cNvSpPr txBox="1">
            <a:spLocks noChangeArrowheads="1"/>
          </p:cNvSpPr>
          <p:nvPr/>
        </p:nvSpPr>
        <p:spPr bwMode="auto">
          <a:xfrm>
            <a:off x="31611094" y="30974506"/>
            <a:ext cx="4448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panose="020F0502020204030204" pitchFamily="34" charset="0"/>
                <a:ea typeface="MS PGothic" panose="020B0600070205080204" pitchFamily="34" charset="-128"/>
              </a:defRPr>
            </a:lvl1pPr>
            <a:lvl2pPr marL="742950" indent="-285750" eaLnBrk="0" hangingPunct="0">
              <a:defRPr sz="8700">
                <a:solidFill>
                  <a:schemeClr val="tx1"/>
                </a:solidFill>
                <a:latin typeface="Calibri" panose="020F0502020204030204" pitchFamily="34" charset="0"/>
                <a:ea typeface="MS PGothic" panose="020B0600070205080204" pitchFamily="34" charset="-128"/>
              </a:defRPr>
            </a:lvl2pPr>
            <a:lvl3pPr marL="1143000" indent="-228600" eaLnBrk="0" hangingPunct="0">
              <a:defRPr sz="8700">
                <a:solidFill>
                  <a:schemeClr val="tx1"/>
                </a:solidFill>
                <a:latin typeface="Calibri" panose="020F0502020204030204" pitchFamily="34" charset="0"/>
                <a:ea typeface="MS PGothic" panose="020B0600070205080204" pitchFamily="34" charset="-128"/>
              </a:defRPr>
            </a:lvl3pPr>
            <a:lvl4pPr marL="1600200" indent="-228600" eaLnBrk="0" hangingPunct="0">
              <a:defRPr sz="8700">
                <a:solidFill>
                  <a:schemeClr val="tx1"/>
                </a:solidFill>
                <a:latin typeface="Calibri" panose="020F0502020204030204" pitchFamily="34" charset="0"/>
                <a:ea typeface="MS PGothic" panose="020B0600070205080204" pitchFamily="34" charset="-128"/>
              </a:defRPr>
            </a:lvl4pPr>
            <a:lvl5pPr marL="2057400" indent="-228600" eaLnBrk="0" hangingPunct="0">
              <a:defRPr sz="8700">
                <a:solidFill>
                  <a:schemeClr val="tx1"/>
                </a:solidFill>
                <a:latin typeface="Calibri" panose="020F0502020204030204" pitchFamily="34" charset="0"/>
                <a:ea typeface="MS PGothic"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400" b="1" dirty="0">
              <a:solidFill>
                <a:srgbClr val="000630"/>
              </a:solidFill>
              <a:latin typeface="Arial" panose="020B0604020202020204" pitchFamily="34" charset="0"/>
              <a:cs typeface="Arial" panose="020B0604020202020204" pitchFamily="34" charset="0"/>
            </a:endParaRPr>
          </a:p>
        </p:txBody>
      </p:sp>
      <p:sp>
        <p:nvSpPr>
          <p:cNvPr id="14357" name="TextBox 37">
            <a:extLst>
              <a:ext uri="{FF2B5EF4-FFF2-40B4-BE49-F238E27FC236}">
                <a16:creationId xmlns:a16="http://schemas.microsoft.com/office/drawing/2014/main" id="{17CD817F-0C00-4B51-B0F9-29DBB825B9B5}"/>
              </a:ext>
            </a:extLst>
          </p:cNvPr>
          <p:cNvSpPr txBox="1">
            <a:spLocks noChangeArrowheads="1"/>
          </p:cNvSpPr>
          <p:nvPr/>
        </p:nvSpPr>
        <p:spPr bwMode="auto">
          <a:xfrm>
            <a:off x="37488813" y="31000700"/>
            <a:ext cx="4725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panose="020F0502020204030204" pitchFamily="34" charset="0"/>
                <a:ea typeface="MS PGothic" panose="020B0600070205080204" pitchFamily="34" charset="-128"/>
              </a:defRPr>
            </a:lvl1pPr>
            <a:lvl2pPr marL="742950" indent="-285750" eaLnBrk="0" hangingPunct="0">
              <a:defRPr sz="8700">
                <a:solidFill>
                  <a:schemeClr val="tx1"/>
                </a:solidFill>
                <a:latin typeface="Calibri" panose="020F0502020204030204" pitchFamily="34" charset="0"/>
                <a:ea typeface="MS PGothic" panose="020B0600070205080204" pitchFamily="34" charset="-128"/>
              </a:defRPr>
            </a:lvl2pPr>
            <a:lvl3pPr marL="1143000" indent="-228600" eaLnBrk="0" hangingPunct="0">
              <a:defRPr sz="8700">
                <a:solidFill>
                  <a:schemeClr val="tx1"/>
                </a:solidFill>
                <a:latin typeface="Calibri" panose="020F0502020204030204" pitchFamily="34" charset="0"/>
                <a:ea typeface="MS PGothic" panose="020B0600070205080204" pitchFamily="34" charset="-128"/>
              </a:defRPr>
            </a:lvl3pPr>
            <a:lvl4pPr marL="1600200" indent="-228600" eaLnBrk="0" hangingPunct="0">
              <a:defRPr sz="8700">
                <a:solidFill>
                  <a:schemeClr val="tx1"/>
                </a:solidFill>
                <a:latin typeface="Calibri" panose="020F0502020204030204" pitchFamily="34" charset="0"/>
                <a:ea typeface="MS PGothic" panose="020B0600070205080204" pitchFamily="34" charset="-128"/>
              </a:defRPr>
            </a:lvl4pPr>
            <a:lvl5pPr marL="2057400" indent="-228600" eaLnBrk="0" hangingPunct="0">
              <a:defRPr sz="8700">
                <a:solidFill>
                  <a:schemeClr val="tx1"/>
                </a:solidFill>
                <a:latin typeface="Calibri" panose="020F0502020204030204" pitchFamily="34" charset="0"/>
                <a:ea typeface="MS PGothic"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dirty="0">
                <a:solidFill>
                  <a:srgbClr val="000630"/>
                </a:solidFill>
                <a:latin typeface="Arial" panose="020B0604020202020204" pitchFamily="34" charset="0"/>
                <a:cs typeface="Arial" panose="020B0604020202020204" pitchFamily="34" charset="0"/>
              </a:rPr>
              <a:t>)</a:t>
            </a:r>
          </a:p>
        </p:txBody>
      </p:sp>
      <p:pic>
        <p:nvPicPr>
          <p:cNvPr id="10" name="Picture 9" descr="A picture containing text&#10;&#10;Description automatically generated">
            <a:extLst>
              <a:ext uri="{FF2B5EF4-FFF2-40B4-BE49-F238E27FC236}">
                <a16:creationId xmlns:a16="http://schemas.microsoft.com/office/drawing/2014/main" id="{67FCE1E9-5A93-4943-83D4-EA9A9DEC3437}"/>
              </a:ext>
            </a:extLst>
          </p:cNvPr>
          <p:cNvPicPr>
            <a:picLocks noChangeAspect="1"/>
          </p:cNvPicPr>
          <p:nvPr/>
        </p:nvPicPr>
        <p:blipFill>
          <a:blip r:embed="rId9"/>
          <a:stretch>
            <a:fillRect/>
          </a:stretch>
        </p:blipFill>
        <p:spPr>
          <a:xfrm>
            <a:off x="25240060" y="30817543"/>
            <a:ext cx="5480050" cy="1523601"/>
          </a:xfrm>
          <a:prstGeom prst="rect">
            <a:avLst/>
          </a:prstGeom>
        </p:spPr>
      </p:pic>
      <p:pic>
        <p:nvPicPr>
          <p:cNvPr id="12" name="Picture 11" descr="A screenshot of a person&#10;&#10;Description automatically generated">
            <a:extLst>
              <a:ext uri="{FF2B5EF4-FFF2-40B4-BE49-F238E27FC236}">
                <a16:creationId xmlns:a16="http://schemas.microsoft.com/office/drawing/2014/main" id="{77FF59A0-3676-4522-816F-740930341615}"/>
              </a:ext>
            </a:extLst>
          </p:cNvPr>
          <p:cNvPicPr>
            <a:picLocks noChangeAspect="1"/>
          </p:cNvPicPr>
          <p:nvPr/>
        </p:nvPicPr>
        <p:blipFill>
          <a:blip r:embed="rId10"/>
          <a:stretch>
            <a:fillRect/>
          </a:stretch>
        </p:blipFill>
        <p:spPr>
          <a:xfrm>
            <a:off x="11548070" y="7133582"/>
            <a:ext cx="9805757" cy="5475774"/>
          </a:xfrm>
          <a:prstGeom prst="rect">
            <a:avLst/>
          </a:prstGeom>
        </p:spPr>
      </p:pic>
      <p:graphicFrame>
        <p:nvGraphicFramePr>
          <p:cNvPr id="24" name="Chart 23">
            <a:extLst>
              <a:ext uri="{FF2B5EF4-FFF2-40B4-BE49-F238E27FC236}">
                <a16:creationId xmlns:a16="http://schemas.microsoft.com/office/drawing/2014/main" id="{F1D36057-AF5C-4B67-8085-789B039980EA}"/>
              </a:ext>
            </a:extLst>
          </p:cNvPr>
          <p:cNvGraphicFramePr/>
          <p:nvPr>
            <p:extLst>
              <p:ext uri="{D42A27DB-BD31-4B8C-83A1-F6EECF244321}">
                <p14:modId xmlns:p14="http://schemas.microsoft.com/office/powerpoint/2010/main" val="475470122"/>
              </p:ext>
            </p:extLst>
          </p:nvPr>
        </p:nvGraphicFramePr>
        <p:xfrm>
          <a:off x="22193252" y="22759986"/>
          <a:ext cx="9829798" cy="6944221"/>
        </p:xfrm>
        <a:graphic>
          <a:graphicData uri="http://schemas.openxmlformats.org/drawingml/2006/chart">
            <c:chart xmlns:c="http://schemas.openxmlformats.org/drawingml/2006/chart" xmlns:r="http://schemas.openxmlformats.org/officeDocument/2006/relationships" r:id="rId11"/>
          </a:graphicData>
        </a:graphic>
      </p:graphicFrame>
      <p:pic>
        <p:nvPicPr>
          <p:cNvPr id="28" name="Picture 27" descr="Picture 1">
            <a:extLst>
              <a:ext uri="{FF2B5EF4-FFF2-40B4-BE49-F238E27FC236}">
                <a16:creationId xmlns:a16="http://schemas.microsoft.com/office/drawing/2014/main" id="{AB4ED797-F080-4421-8645-B9D1B7520D26}"/>
              </a:ext>
            </a:extLst>
          </p:cNvPr>
          <p:cNvPicPr/>
          <p:nvPr/>
        </p:nvPicPr>
        <p:blipFill>
          <a:blip r:embed="rId12" cstate="print">
            <a:extLst>
              <a:ext uri="{BEBA8EAE-BF5A-486C-A8C5-ECC9F3942E4B}">
                <a14:imgProps xmlns:a14="http://schemas.microsoft.com/office/drawing/2010/main">
                  <a14:imgLayer r:embed="rId13">
                    <a14:imgEffect>
                      <a14:sharpenSoften amount="63000"/>
                    </a14:imgEffect>
                  </a14:imgLayer>
                </a14:imgProps>
              </a:ext>
            </a:extLst>
          </a:blip>
          <a:stretch>
            <a:fillRect/>
          </a:stretch>
        </p:blipFill>
        <p:spPr>
          <a:xfrm>
            <a:off x="22181266" y="14267755"/>
            <a:ext cx="10171984" cy="4086325"/>
          </a:xfrm>
          <a:prstGeom prst="rect">
            <a:avLst/>
          </a:prstGeom>
        </p:spPr>
      </p:pic>
      <p:pic>
        <p:nvPicPr>
          <p:cNvPr id="30" name="Picture 29" descr="Picture 2">
            <a:extLst>
              <a:ext uri="{FF2B5EF4-FFF2-40B4-BE49-F238E27FC236}">
                <a16:creationId xmlns:a16="http://schemas.microsoft.com/office/drawing/2014/main" id="{3A660DC1-C6C8-4DC9-85E0-6554D187A066}"/>
              </a:ext>
            </a:extLst>
          </p:cNvPr>
          <p:cNvPicPr/>
          <p:nvPr/>
        </p:nvPicPr>
        <p:blipFill>
          <a:blip r:embed="rId14" cstate="print">
            <a:extLst>
              <a:ext uri="{BEBA8EAE-BF5A-486C-A8C5-ECC9F3942E4B}">
                <a14:imgProps xmlns:a14="http://schemas.microsoft.com/office/drawing/2010/main">
                  <a14:imgLayer r:embed="rId15">
                    <a14:imgEffect>
                      <a14:sharpenSoften amount="71000"/>
                    </a14:imgEffect>
                  </a14:imgLayer>
                </a14:imgProps>
              </a:ext>
            </a:extLst>
          </a:blip>
          <a:stretch>
            <a:fillRect/>
          </a:stretch>
        </p:blipFill>
        <p:spPr>
          <a:xfrm>
            <a:off x="22383750" y="19194463"/>
            <a:ext cx="9478763" cy="30714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TotalTime>
  <Words>791</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UBC Communications and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DesignTwo</dc:creator>
  <cp:lastModifiedBy>Kelly Allison</cp:lastModifiedBy>
  <cp:revision>34</cp:revision>
  <cp:lastPrinted>2016-09-15T16:43:12Z</cp:lastPrinted>
  <dcterms:created xsi:type="dcterms:W3CDTF">2016-08-03T20:22:44Z</dcterms:created>
  <dcterms:modified xsi:type="dcterms:W3CDTF">2020-10-15T02:51:37Z</dcterms:modified>
</cp:coreProperties>
</file>